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3" r:id="rId1"/>
  </p:sldMasterIdLst>
  <p:notesMasterIdLst>
    <p:notesMasterId r:id="rId8"/>
  </p:notesMasterIdLst>
  <p:handoutMasterIdLst>
    <p:handoutMasterId r:id="rId9"/>
  </p:handoutMasterIdLst>
  <p:sldIdLst>
    <p:sldId id="334" r:id="rId2"/>
    <p:sldId id="336" r:id="rId3"/>
    <p:sldId id="337" r:id="rId4"/>
    <p:sldId id="335" r:id="rId5"/>
    <p:sldId id="258" r:id="rId6"/>
    <p:sldId id="313" r:id="rId7"/>
  </p:sldIdLst>
  <p:sldSz cx="9144000" cy="6858000" type="screen4x3"/>
  <p:notesSz cx="9867900" cy="6759575"/>
  <p:defaultTextStyle>
    <a:defPPr>
      <a:defRPr lang="en-US"/>
    </a:defPPr>
    <a:lvl1pPr algn="ctr"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ctr"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ctr"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ctr"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ctr"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00666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595" autoAdjust="0"/>
  </p:normalViewPr>
  <p:slideViewPr>
    <p:cSldViewPr>
      <p:cViewPr varScale="1">
        <p:scale>
          <a:sx n="101" d="100"/>
          <a:sy n="101" d="100"/>
        </p:scale>
        <p:origin x="72" y="2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3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4275138" cy="338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effectLst>
                  <a:outerShdw blurRad="38100" dist="38100" dir="2700000" algn="tl">
                    <a:srgbClr val="C0C0C0"/>
                  </a:outerShdw>
                </a:effectLst>
                <a:latin typeface="Times New Roman" pitchFamily="18" charset="0"/>
              </a:defRPr>
            </a:lvl1pPr>
          </a:lstStyle>
          <a:p>
            <a:pPr>
              <a:defRPr/>
            </a:pPr>
            <a:endParaRPr lang="en-US"/>
          </a:p>
        </p:txBody>
      </p:sp>
      <p:sp>
        <p:nvSpPr>
          <p:cNvPr id="37891" name="Rectangle 3"/>
          <p:cNvSpPr>
            <a:spLocks noGrp="1" noChangeArrowheads="1"/>
          </p:cNvSpPr>
          <p:nvPr>
            <p:ph type="dt" sz="quarter" idx="1"/>
          </p:nvPr>
        </p:nvSpPr>
        <p:spPr bwMode="auto">
          <a:xfrm>
            <a:off x="5592763" y="0"/>
            <a:ext cx="4275137" cy="338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outerShdw blurRad="38100" dist="38100" dir="2700000" algn="tl">
                    <a:srgbClr val="C0C0C0"/>
                  </a:outerShdw>
                </a:effectLst>
                <a:latin typeface="Times New Roman" pitchFamily="18" charset="0"/>
              </a:defRPr>
            </a:lvl1pPr>
          </a:lstStyle>
          <a:p>
            <a:pPr>
              <a:defRPr/>
            </a:pPr>
            <a:r>
              <a:rPr lang="en-US"/>
              <a:t>Phạm Quang Dũng - Department of Computer Science</a:t>
            </a:r>
          </a:p>
        </p:txBody>
      </p:sp>
      <p:sp>
        <p:nvSpPr>
          <p:cNvPr id="37892" name="Rectangle 4"/>
          <p:cNvSpPr>
            <a:spLocks noGrp="1" noChangeArrowheads="1"/>
          </p:cNvSpPr>
          <p:nvPr>
            <p:ph type="ftr" sz="quarter" idx="2"/>
          </p:nvPr>
        </p:nvSpPr>
        <p:spPr bwMode="auto">
          <a:xfrm>
            <a:off x="0" y="6421438"/>
            <a:ext cx="4275138" cy="338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effectLst>
                  <a:outerShdw blurRad="38100" dist="38100" dir="2700000" algn="tl">
                    <a:srgbClr val="C0C0C0"/>
                  </a:outerShdw>
                </a:effectLst>
                <a:latin typeface="Times New Roman" pitchFamily="18" charset="0"/>
              </a:defRPr>
            </a:lvl1pPr>
          </a:lstStyle>
          <a:p>
            <a:pPr>
              <a:defRPr/>
            </a:pPr>
            <a:endParaRPr lang="en-US"/>
          </a:p>
        </p:txBody>
      </p:sp>
      <p:sp>
        <p:nvSpPr>
          <p:cNvPr id="37893" name="Rectangle 5"/>
          <p:cNvSpPr>
            <a:spLocks noGrp="1" noChangeArrowheads="1"/>
          </p:cNvSpPr>
          <p:nvPr>
            <p:ph type="sldNum" sz="quarter" idx="3"/>
          </p:nvPr>
        </p:nvSpPr>
        <p:spPr bwMode="auto">
          <a:xfrm>
            <a:off x="5592763" y="6421438"/>
            <a:ext cx="4275137" cy="338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C0C0C0"/>
                  </a:outerShdw>
                </a:effectLst>
                <a:latin typeface="Times New Roman" panose="02020603050405020304" pitchFamily="18" charset="0"/>
              </a:defRPr>
            </a:lvl1pPr>
          </a:lstStyle>
          <a:p>
            <a:fld id="{F02FF6C3-30EE-45EB-820C-2F055F6C9710}" type="slidenum">
              <a:rPr lang="en-US"/>
              <a:pPr/>
              <a:t>‹#›</a:t>
            </a:fld>
            <a:endParaRPr lang="en-US"/>
          </a:p>
        </p:txBody>
      </p:sp>
    </p:spTree>
    <p:extLst>
      <p:ext uri="{BB962C8B-B14F-4D97-AF65-F5344CB8AC3E}">
        <p14:creationId xmlns:p14="http://schemas.microsoft.com/office/powerpoint/2010/main" val="3520697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0" y="0"/>
            <a:ext cx="4275138" cy="338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effectLst>
                  <a:outerShdw blurRad="38100" dist="38100" dir="2700000" algn="tl">
                    <a:srgbClr val="C0C0C0"/>
                  </a:outerShdw>
                </a:effectLst>
                <a:latin typeface="Times New Roman" pitchFamily="18" charset="0"/>
              </a:defRPr>
            </a:lvl1pPr>
          </a:lstStyle>
          <a:p>
            <a:pPr>
              <a:defRPr/>
            </a:pPr>
            <a:endParaRPr lang="en-US"/>
          </a:p>
        </p:txBody>
      </p:sp>
      <p:sp>
        <p:nvSpPr>
          <p:cNvPr id="74755" name="Rectangle 3"/>
          <p:cNvSpPr>
            <a:spLocks noGrp="1" noChangeArrowheads="1"/>
          </p:cNvSpPr>
          <p:nvPr>
            <p:ph type="dt" idx="1"/>
          </p:nvPr>
        </p:nvSpPr>
        <p:spPr bwMode="auto">
          <a:xfrm>
            <a:off x="5592763" y="0"/>
            <a:ext cx="4275137" cy="338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ffectLst>
                  <a:outerShdw blurRad="38100" dist="38100" dir="2700000" algn="tl">
                    <a:srgbClr val="C0C0C0"/>
                  </a:outerShdw>
                </a:effectLst>
                <a:latin typeface="Times New Roman" pitchFamily="18" charset="0"/>
              </a:defRPr>
            </a:lvl1pPr>
          </a:lstStyle>
          <a:p>
            <a:pPr>
              <a:defRPr/>
            </a:pPr>
            <a:r>
              <a:rPr lang="en-US"/>
              <a:t>Phạm Quang Dũng - Department of Computer Science</a:t>
            </a:r>
          </a:p>
        </p:txBody>
      </p:sp>
      <p:sp>
        <p:nvSpPr>
          <p:cNvPr id="9220" name="Rectangle 4"/>
          <p:cNvSpPr>
            <a:spLocks noChangeArrowheads="1" noTextEdit="1"/>
          </p:cNvSpPr>
          <p:nvPr>
            <p:ph type="sldImg" idx="2"/>
          </p:nvPr>
        </p:nvSpPr>
        <p:spPr bwMode="auto">
          <a:xfrm>
            <a:off x="3243263" y="506413"/>
            <a:ext cx="3379787" cy="25352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7" name="Rectangle 5"/>
          <p:cNvSpPr>
            <a:spLocks noGrp="1" noChangeArrowheads="1"/>
          </p:cNvSpPr>
          <p:nvPr>
            <p:ph type="body" sz="quarter" idx="3"/>
          </p:nvPr>
        </p:nvSpPr>
        <p:spPr bwMode="auto">
          <a:xfrm>
            <a:off x="1316038" y="3211513"/>
            <a:ext cx="7235825" cy="3041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4758" name="Rectangle 6"/>
          <p:cNvSpPr>
            <a:spLocks noGrp="1" noChangeArrowheads="1"/>
          </p:cNvSpPr>
          <p:nvPr>
            <p:ph type="ftr" sz="quarter" idx="4"/>
          </p:nvPr>
        </p:nvSpPr>
        <p:spPr bwMode="auto">
          <a:xfrm>
            <a:off x="0" y="6421438"/>
            <a:ext cx="4275138" cy="338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effectLst>
                  <a:outerShdw blurRad="38100" dist="38100" dir="2700000" algn="tl">
                    <a:srgbClr val="C0C0C0"/>
                  </a:outerShdw>
                </a:effectLst>
                <a:latin typeface="Times New Roman" pitchFamily="18" charset="0"/>
              </a:defRPr>
            </a:lvl1pPr>
          </a:lstStyle>
          <a:p>
            <a:pPr>
              <a:defRPr/>
            </a:pPr>
            <a:endParaRPr lang="en-US"/>
          </a:p>
        </p:txBody>
      </p:sp>
      <p:sp>
        <p:nvSpPr>
          <p:cNvPr id="74759" name="Rectangle 7"/>
          <p:cNvSpPr>
            <a:spLocks noGrp="1" noChangeArrowheads="1"/>
          </p:cNvSpPr>
          <p:nvPr>
            <p:ph type="sldNum" sz="quarter" idx="5"/>
          </p:nvPr>
        </p:nvSpPr>
        <p:spPr bwMode="auto">
          <a:xfrm>
            <a:off x="5592763" y="6421438"/>
            <a:ext cx="4275137" cy="33813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C0C0C0"/>
                  </a:outerShdw>
                </a:effectLst>
                <a:latin typeface="Times New Roman" panose="02020603050405020304" pitchFamily="18" charset="0"/>
              </a:defRPr>
            </a:lvl1pPr>
          </a:lstStyle>
          <a:p>
            <a:fld id="{7535AB47-94C4-4D15-91AE-ACA6EAAC0A56}" type="slidenum">
              <a:rPr lang="en-US"/>
              <a:pPr/>
              <a:t>‹#›</a:t>
            </a:fld>
            <a:endParaRPr lang="en-US"/>
          </a:p>
        </p:txBody>
      </p:sp>
    </p:spTree>
    <p:extLst>
      <p:ext uri="{BB962C8B-B14F-4D97-AF65-F5344CB8AC3E}">
        <p14:creationId xmlns:p14="http://schemas.microsoft.com/office/powerpoint/2010/main" val="605929216"/>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F09A060-A243-4CF8-8948-0EE75614EC8A}" type="slidenum">
              <a:rPr lang="en-US">
                <a:latin typeface="Times New Roman" panose="02020603050405020304" pitchFamily="18" charset="0"/>
              </a:rPr>
              <a:pPr eaLnBrk="1" hangingPunct="1"/>
              <a:t>1</a:t>
            </a:fld>
            <a:endParaRPr lang="en-US">
              <a:latin typeface="Times New Roman" panose="02020603050405020304" pitchFamily="18" charset="0"/>
            </a:endParaRPr>
          </a:p>
        </p:txBody>
      </p:sp>
    </p:spTree>
    <p:extLst>
      <p:ext uri="{BB962C8B-B14F-4D97-AF65-F5344CB8AC3E}">
        <p14:creationId xmlns:p14="http://schemas.microsoft.com/office/powerpoint/2010/main" val="2528583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solidFill>
                  <a:prstClr val="black"/>
                </a:solidFill>
              </a:rPr>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80CB8F0-4C81-4B78-BC4A-83938B0FC697}" type="slidenum">
              <a:rPr lang="en-US">
                <a:solidFill>
                  <a:srgbClr val="000000"/>
                </a:solidFill>
                <a:latin typeface="Times New Roman" panose="02020603050405020304" pitchFamily="18" charset="0"/>
              </a:rPr>
              <a:pPr eaLnBrk="1" hangingPunct="1"/>
              <a:t>2</a:t>
            </a:fld>
            <a:endParaRPr lang="en-US">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212745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solidFill>
                  <a:prstClr val="black"/>
                </a:solidFill>
              </a:rPr>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B51037A-FA69-456A-9515-0CE2C4903BDA}" type="slidenum">
              <a:rPr lang="en-US">
                <a:solidFill>
                  <a:srgbClr val="000000"/>
                </a:solidFill>
                <a:latin typeface="Times New Roman" panose="02020603050405020304" pitchFamily="18" charset="0"/>
              </a:rPr>
              <a:pPr eaLnBrk="1" hangingPunct="1"/>
              <a:t>3</a:t>
            </a:fld>
            <a:endParaRPr lang="en-US">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4687961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solidFill>
                  <a:prstClr val="black"/>
                </a:solidFill>
              </a:rPr>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EA8F363-04A0-4554-86DD-D755591D88AA}" type="slidenum">
              <a:rPr lang="en-US">
                <a:solidFill>
                  <a:srgbClr val="000000"/>
                </a:solidFill>
                <a:latin typeface="Times New Roman" panose="02020603050405020304" pitchFamily="18" charset="0"/>
              </a:rPr>
              <a:pPr eaLnBrk="1" hangingPunct="1"/>
              <a:t>4</a:t>
            </a:fld>
            <a:endParaRPr lang="en-US">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63587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1537DB5-1399-48B9-B19E-2874D7B8CBB1}" type="slidenum">
              <a:rPr lang="en-US">
                <a:latin typeface="Times New Roman" panose="02020603050405020304" pitchFamily="18" charset="0"/>
              </a:rPr>
              <a:pPr eaLnBrk="1" hangingPunct="1"/>
              <a:t>5</a:t>
            </a:fld>
            <a:endParaRPr lang="en-US">
              <a:latin typeface="Times New Roman" panose="02020603050405020304" pitchFamily="18" charset="0"/>
            </a:endParaRPr>
          </a:p>
        </p:txBody>
      </p:sp>
    </p:spTree>
    <p:extLst>
      <p:ext uri="{BB962C8B-B14F-4D97-AF65-F5344CB8AC3E}">
        <p14:creationId xmlns:p14="http://schemas.microsoft.com/office/powerpoint/2010/main" val="3381336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 name="Date Placeholder 3"/>
          <p:cNvSpPr>
            <a:spLocks noGrp="1"/>
          </p:cNvSpPr>
          <p:nvPr>
            <p:ph type="dt" sz="quarter" idx="1"/>
          </p:nvPr>
        </p:nvSpPr>
        <p:spPr/>
        <p:txBody>
          <a:bodyPr/>
          <a:lstStyle/>
          <a:p>
            <a:pPr>
              <a:defRPr/>
            </a:pPr>
            <a:r>
              <a:rPr lang="en-US"/>
              <a:t>Phạm Quang Dũng - Department of Computer Science</a:t>
            </a:r>
          </a:p>
        </p:txBody>
      </p:sp>
      <p:sp>
        <p:nvSpPr>
          <p:cNvPr id="5" name="Slide Number Placeholder 4"/>
          <p:cNvSpPr>
            <a:spLocks noGrp="1"/>
          </p:cNvSpPr>
          <p:nvPr>
            <p:ph type="sldNum" sz="quarter" idx="5"/>
          </p:nvPr>
        </p:nvSpPr>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4D50580-291D-4B9D-81B3-9C53EE45C479}" type="slidenum">
              <a:rPr lang="en-US">
                <a:latin typeface="Times New Roman" panose="02020603050405020304" pitchFamily="18" charset="0"/>
              </a:rPr>
              <a:pPr eaLnBrk="1" hangingPunct="1"/>
              <a:t>6</a:t>
            </a:fld>
            <a:endParaRPr lang="en-US">
              <a:latin typeface="Times New Roman" panose="02020603050405020304" pitchFamily="18" charset="0"/>
            </a:endParaRPr>
          </a:p>
        </p:txBody>
      </p:sp>
    </p:spTree>
    <p:extLst>
      <p:ext uri="{BB962C8B-B14F-4D97-AF65-F5344CB8AC3E}">
        <p14:creationId xmlns:p14="http://schemas.microsoft.com/office/powerpoint/2010/main" val="335575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611188" y="1219200"/>
            <a:ext cx="7923212" cy="554038"/>
          </a:xfrm>
          <a:custGeom>
            <a:avLst/>
            <a:gdLst>
              <a:gd name="T0" fmla="*/ 0 w 1000"/>
              <a:gd name="T1" fmla="*/ 554038 h 1000"/>
              <a:gd name="T2" fmla="*/ 0 w 1000"/>
              <a:gd name="T3" fmla="*/ 0 h 1000"/>
              <a:gd name="T4" fmla="*/ 7923212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 name="Line 8"/>
          <p:cNvSpPr>
            <a:spLocks noChangeShapeType="1"/>
          </p:cNvSpPr>
          <p:nvPr/>
        </p:nvSpPr>
        <p:spPr bwMode="auto">
          <a:xfrm>
            <a:off x="1258888" y="3068638"/>
            <a:ext cx="7234237" cy="0"/>
          </a:xfrm>
          <a:prstGeom prst="lin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4930" name="Rectangle 2"/>
          <p:cNvSpPr>
            <a:spLocks noGrp="1" noChangeArrowheads="1"/>
          </p:cNvSpPr>
          <p:nvPr>
            <p:ph type="ctrTitle"/>
          </p:nvPr>
        </p:nvSpPr>
        <p:spPr>
          <a:xfrm>
            <a:off x="827088" y="1452563"/>
            <a:ext cx="7623175" cy="1400175"/>
          </a:xfrm>
        </p:spPr>
        <p:txBody>
          <a:bodyPr anchor="ctr" anchorCtr="1"/>
          <a:lstStyle>
            <a:lvl1pPr>
              <a:defRPr sz="5000"/>
            </a:lvl1pPr>
          </a:lstStyle>
          <a:p>
            <a:r>
              <a:rPr lang="en-US" altLang="en-US"/>
              <a:t>Click to edit Master title style</a:t>
            </a:r>
          </a:p>
        </p:txBody>
      </p:sp>
      <p:sp>
        <p:nvSpPr>
          <p:cNvPr id="124931" name="Rectangle 3"/>
          <p:cNvSpPr>
            <a:spLocks noGrp="1" noChangeArrowheads="1"/>
          </p:cNvSpPr>
          <p:nvPr>
            <p:ph type="subTitle" idx="1"/>
          </p:nvPr>
        </p:nvSpPr>
        <p:spPr>
          <a:xfrm>
            <a:off x="1981200" y="3213100"/>
            <a:ext cx="6553200" cy="2501900"/>
          </a:xfrm>
        </p:spPr>
        <p:txBody>
          <a:bodyPr/>
          <a:lstStyle>
            <a:lvl1pPr marL="0" indent="0">
              <a:buFont typeface="Wingdings" pitchFamily="2" charset="2"/>
              <a:buNone/>
              <a:defRPr sz="2800"/>
            </a:lvl1pPr>
          </a:lstStyle>
          <a:p>
            <a:r>
              <a:rPr lang="en-US" altLang="en-US"/>
              <a:t>Click to edit Master subtitle style</a:t>
            </a:r>
          </a:p>
        </p:txBody>
      </p:sp>
      <p:sp>
        <p:nvSpPr>
          <p:cNvPr id="6" name="Rectangle 4"/>
          <p:cNvSpPr>
            <a:spLocks noGrp="1" noChangeArrowheads="1"/>
          </p:cNvSpPr>
          <p:nvPr>
            <p:ph type="dt" sz="half" idx="10"/>
          </p:nvPr>
        </p:nvSpPr>
        <p:spPr/>
        <p:txBody>
          <a:bodyPr/>
          <a:lstStyle>
            <a:lvl1pPr>
              <a:defRPr sz="1200" b="0">
                <a:solidFill>
                  <a:schemeClr val="tx1"/>
                </a:solidFill>
              </a:defRPr>
            </a:lvl1pPr>
          </a:lstStyle>
          <a:p>
            <a:pPr>
              <a:defRPr/>
            </a:pPr>
            <a:r>
              <a:rPr lang="en-US"/>
              <a:t>Phạm Quang Dũng</a:t>
            </a:r>
            <a:endParaRPr lang="en-US" altLang="en-US"/>
          </a:p>
        </p:txBody>
      </p:sp>
      <p:sp>
        <p:nvSpPr>
          <p:cNvPr id="7" name="Rectangle 5"/>
          <p:cNvSpPr>
            <a:spLocks noGrp="1" noChangeArrowheads="1"/>
          </p:cNvSpPr>
          <p:nvPr>
            <p:ph type="ftr" sz="quarter" idx="11"/>
          </p:nvPr>
        </p:nvSpPr>
        <p:spPr>
          <a:xfrm>
            <a:off x="3124200" y="6243638"/>
            <a:ext cx="2895600" cy="457200"/>
          </a:xfrm>
        </p:spPr>
        <p:txBody>
          <a:bodyPr/>
          <a:lstStyle>
            <a:lvl1pPr>
              <a:defRPr sz="1200" b="0">
                <a:solidFill>
                  <a:schemeClr val="tx1"/>
                </a:solidFill>
              </a:defRPr>
            </a:lvl1pPr>
          </a:lstStyle>
          <a:p>
            <a:pPr>
              <a:defRPr/>
            </a:pPr>
            <a:r>
              <a:rPr lang="en-US" altLang="en-US"/>
              <a:t>Bài giảng MS Word</a:t>
            </a:r>
          </a:p>
        </p:txBody>
      </p:sp>
      <p:sp>
        <p:nvSpPr>
          <p:cNvPr id="8" name="Rectangle 6"/>
          <p:cNvSpPr>
            <a:spLocks noGrp="1" noChangeArrowheads="1"/>
          </p:cNvSpPr>
          <p:nvPr>
            <p:ph type="sldNum" sz="quarter" idx="12"/>
          </p:nvPr>
        </p:nvSpPr>
        <p:spPr>
          <a:xfrm>
            <a:off x="6553200" y="6243638"/>
            <a:ext cx="2133600" cy="457200"/>
          </a:xfrm>
        </p:spPr>
        <p:txBody>
          <a:bodyPr/>
          <a:lstStyle>
            <a:lvl1pPr>
              <a:defRPr sz="1200" b="0">
                <a:solidFill>
                  <a:schemeClr val="tx1"/>
                </a:solidFill>
              </a:defRPr>
            </a:lvl1pPr>
          </a:lstStyle>
          <a:p>
            <a:fld id="{3845FBB8-6B70-4739-81A6-72E921FFF531}" type="slidenum">
              <a:rPr lang="en-US" altLang="en-US"/>
              <a:pPr/>
              <a:t>‹#›</a:t>
            </a:fld>
            <a:endParaRPr lang="en-US" altLang="en-US"/>
          </a:p>
        </p:txBody>
      </p:sp>
    </p:spTree>
    <p:extLst>
      <p:ext uri="{BB962C8B-B14F-4D97-AF65-F5344CB8AC3E}">
        <p14:creationId xmlns:p14="http://schemas.microsoft.com/office/powerpoint/2010/main" val="337779976"/>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6" name="Rectangle 6"/>
          <p:cNvSpPr>
            <a:spLocks noGrp="1" noChangeArrowheads="1"/>
          </p:cNvSpPr>
          <p:nvPr>
            <p:ph type="sldNum" sz="quarter" idx="12"/>
          </p:nvPr>
        </p:nvSpPr>
        <p:spPr>
          <a:ln/>
        </p:spPr>
        <p:txBody>
          <a:bodyPr/>
          <a:lstStyle>
            <a:lvl1pPr>
              <a:defRPr/>
            </a:lvl1pPr>
          </a:lstStyle>
          <a:p>
            <a:fld id="{EBDC25CB-3DB7-4F55-91AD-A1BD2F2229D1}" type="slidenum">
              <a:rPr lang="en-US" altLang="en-US"/>
              <a:pPr/>
              <a:t>‹#›</a:t>
            </a:fld>
            <a:endParaRPr lang="en-US" altLang="en-US"/>
          </a:p>
        </p:txBody>
      </p:sp>
    </p:spTree>
    <p:extLst>
      <p:ext uri="{BB962C8B-B14F-4D97-AF65-F5344CB8AC3E}">
        <p14:creationId xmlns:p14="http://schemas.microsoft.com/office/powerpoint/2010/main" val="208910254"/>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6" name="Rectangle 6"/>
          <p:cNvSpPr>
            <a:spLocks noGrp="1" noChangeArrowheads="1"/>
          </p:cNvSpPr>
          <p:nvPr>
            <p:ph type="sldNum" sz="quarter" idx="12"/>
          </p:nvPr>
        </p:nvSpPr>
        <p:spPr>
          <a:ln/>
        </p:spPr>
        <p:txBody>
          <a:bodyPr/>
          <a:lstStyle>
            <a:lvl1pPr>
              <a:defRPr/>
            </a:lvl1pPr>
          </a:lstStyle>
          <a:p>
            <a:fld id="{A6DDFD86-172F-4676-9452-EE5291EF8A01}" type="slidenum">
              <a:rPr lang="en-US" altLang="en-US"/>
              <a:pPr/>
              <a:t>‹#›</a:t>
            </a:fld>
            <a:endParaRPr lang="en-US" altLang="en-US"/>
          </a:p>
        </p:txBody>
      </p:sp>
    </p:spTree>
    <p:extLst>
      <p:ext uri="{BB962C8B-B14F-4D97-AF65-F5344CB8AC3E}">
        <p14:creationId xmlns:p14="http://schemas.microsoft.com/office/powerpoint/2010/main" val="2034999861"/>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7" name="Rectangle 6"/>
          <p:cNvSpPr>
            <a:spLocks noGrp="1" noChangeArrowheads="1"/>
          </p:cNvSpPr>
          <p:nvPr>
            <p:ph type="sldNum" sz="quarter" idx="12"/>
          </p:nvPr>
        </p:nvSpPr>
        <p:spPr>
          <a:ln/>
        </p:spPr>
        <p:txBody>
          <a:bodyPr/>
          <a:lstStyle>
            <a:lvl1pPr>
              <a:defRPr/>
            </a:lvl1pPr>
          </a:lstStyle>
          <a:p>
            <a:fld id="{777F50EA-7531-4D18-9BEC-7A145BA9F3C9}" type="slidenum">
              <a:rPr lang="en-US" altLang="en-US"/>
              <a:pPr/>
              <a:t>‹#›</a:t>
            </a:fld>
            <a:endParaRPr lang="en-US" altLang="en-US"/>
          </a:p>
        </p:txBody>
      </p:sp>
    </p:spTree>
    <p:extLst>
      <p:ext uri="{BB962C8B-B14F-4D97-AF65-F5344CB8AC3E}">
        <p14:creationId xmlns:p14="http://schemas.microsoft.com/office/powerpoint/2010/main" val="288726742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9" name="Rectangle 6"/>
          <p:cNvSpPr>
            <a:spLocks noGrp="1" noChangeArrowheads="1"/>
          </p:cNvSpPr>
          <p:nvPr>
            <p:ph type="sldNum" sz="quarter" idx="12"/>
          </p:nvPr>
        </p:nvSpPr>
        <p:spPr>
          <a:ln/>
        </p:spPr>
        <p:txBody>
          <a:bodyPr/>
          <a:lstStyle>
            <a:lvl1pPr>
              <a:defRPr/>
            </a:lvl1pPr>
          </a:lstStyle>
          <a:p>
            <a:fld id="{18D1CAFB-719A-4588-8518-70524294375B}" type="slidenum">
              <a:rPr lang="en-US" altLang="en-US"/>
              <a:pPr/>
              <a:t>‹#›</a:t>
            </a:fld>
            <a:endParaRPr lang="en-US" altLang="en-US"/>
          </a:p>
        </p:txBody>
      </p:sp>
    </p:spTree>
    <p:extLst>
      <p:ext uri="{BB962C8B-B14F-4D97-AF65-F5344CB8AC3E}">
        <p14:creationId xmlns:p14="http://schemas.microsoft.com/office/powerpoint/2010/main" val="58662949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5" name="Rectangle 6"/>
          <p:cNvSpPr>
            <a:spLocks noGrp="1" noChangeArrowheads="1"/>
          </p:cNvSpPr>
          <p:nvPr>
            <p:ph type="sldNum" sz="quarter" idx="12"/>
          </p:nvPr>
        </p:nvSpPr>
        <p:spPr>
          <a:ln/>
        </p:spPr>
        <p:txBody>
          <a:bodyPr/>
          <a:lstStyle>
            <a:lvl1pPr>
              <a:defRPr/>
            </a:lvl1pPr>
          </a:lstStyle>
          <a:p>
            <a:fld id="{58420D6C-6977-4C40-8F02-1ECC0B0F4B24}" type="slidenum">
              <a:rPr lang="en-US" altLang="en-US"/>
              <a:pPr/>
              <a:t>‹#›</a:t>
            </a:fld>
            <a:endParaRPr lang="en-US" altLang="en-US"/>
          </a:p>
        </p:txBody>
      </p:sp>
    </p:spTree>
    <p:extLst>
      <p:ext uri="{BB962C8B-B14F-4D97-AF65-F5344CB8AC3E}">
        <p14:creationId xmlns:p14="http://schemas.microsoft.com/office/powerpoint/2010/main" val="36314984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4" name="Rectangle 6"/>
          <p:cNvSpPr>
            <a:spLocks noGrp="1" noChangeArrowheads="1"/>
          </p:cNvSpPr>
          <p:nvPr>
            <p:ph type="sldNum" sz="quarter" idx="12"/>
          </p:nvPr>
        </p:nvSpPr>
        <p:spPr>
          <a:ln/>
        </p:spPr>
        <p:txBody>
          <a:bodyPr/>
          <a:lstStyle>
            <a:lvl1pPr>
              <a:defRPr/>
            </a:lvl1pPr>
          </a:lstStyle>
          <a:p>
            <a:fld id="{D38467A0-6C77-462F-AA71-78FF6AA1FFF9}" type="slidenum">
              <a:rPr lang="en-US" altLang="en-US"/>
              <a:pPr/>
              <a:t>‹#›</a:t>
            </a:fld>
            <a:endParaRPr lang="en-US" altLang="en-US"/>
          </a:p>
        </p:txBody>
      </p:sp>
    </p:spTree>
    <p:extLst>
      <p:ext uri="{BB962C8B-B14F-4D97-AF65-F5344CB8AC3E}">
        <p14:creationId xmlns:p14="http://schemas.microsoft.com/office/powerpoint/2010/main" val="290226827"/>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7" name="Rectangle 6"/>
          <p:cNvSpPr>
            <a:spLocks noGrp="1" noChangeArrowheads="1"/>
          </p:cNvSpPr>
          <p:nvPr>
            <p:ph type="sldNum" sz="quarter" idx="12"/>
          </p:nvPr>
        </p:nvSpPr>
        <p:spPr>
          <a:ln/>
        </p:spPr>
        <p:txBody>
          <a:bodyPr/>
          <a:lstStyle>
            <a:lvl1pPr>
              <a:defRPr/>
            </a:lvl1pPr>
          </a:lstStyle>
          <a:p>
            <a:fld id="{9E1E6B9A-76BE-4378-8920-492DFD300F85}" type="slidenum">
              <a:rPr lang="en-US" altLang="en-US"/>
              <a:pPr/>
              <a:t>‹#›</a:t>
            </a:fld>
            <a:endParaRPr lang="en-US" altLang="en-US"/>
          </a:p>
        </p:txBody>
      </p:sp>
    </p:spTree>
    <p:extLst>
      <p:ext uri="{BB962C8B-B14F-4D97-AF65-F5344CB8AC3E}">
        <p14:creationId xmlns:p14="http://schemas.microsoft.com/office/powerpoint/2010/main" val="2424550386"/>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7" name="Rectangle 6"/>
          <p:cNvSpPr>
            <a:spLocks noGrp="1" noChangeArrowheads="1"/>
          </p:cNvSpPr>
          <p:nvPr>
            <p:ph type="sldNum" sz="quarter" idx="12"/>
          </p:nvPr>
        </p:nvSpPr>
        <p:spPr>
          <a:ln/>
        </p:spPr>
        <p:txBody>
          <a:bodyPr/>
          <a:lstStyle>
            <a:lvl1pPr>
              <a:defRPr/>
            </a:lvl1pPr>
          </a:lstStyle>
          <a:p>
            <a:fld id="{5FF278DB-2666-4873-9580-C46AB76EEF71}" type="slidenum">
              <a:rPr lang="en-US" altLang="en-US"/>
              <a:pPr/>
              <a:t>‹#›</a:t>
            </a:fld>
            <a:endParaRPr lang="en-US" altLang="en-US"/>
          </a:p>
        </p:txBody>
      </p:sp>
    </p:spTree>
    <p:extLst>
      <p:ext uri="{BB962C8B-B14F-4D97-AF65-F5344CB8AC3E}">
        <p14:creationId xmlns:p14="http://schemas.microsoft.com/office/powerpoint/2010/main" val="778794147"/>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6" name="Rectangle 6"/>
          <p:cNvSpPr>
            <a:spLocks noGrp="1" noChangeArrowheads="1"/>
          </p:cNvSpPr>
          <p:nvPr>
            <p:ph type="sldNum" sz="quarter" idx="12"/>
          </p:nvPr>
        </p:nvSpPr>
        <p:spPr>
          <a:ln/>
        </p:spPr>
        <p:txBody>
          <a:bodyPr/>
          <a:lstStyle>
            <a:lvl1pPr>
              <a:defRPr/>
            </a:lvl1pPr>
          </a:lstStyle>
          <a:p>
            <a:fld id="{FDBB0E8A-F5EC-4F12-8D5F-B71BC95F13D0}" type="slidenum">
              <a:rPr lang="en-US" altLang="en-US"/>
              <a:pPr/>
              <a:t>‹#›</a:t>
            </a:fld>
            <a:endParaRPr lang="en-US" altLang="en-US"/>
          </a:p>
        </p:txBody>
      </p:sp>
    </p:spTree>
    <p:extLst>
      <p:ext uri="{BB962C8B-B14F-4D97-AF65-F5344CB8AC3E}">
        <p14:creationId xmlns:p14="http://schemas.microsoft.com/office/powerpoint/2010/main" val="854356958"/>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44488"/>
            <a:ext cx="2057400" cy="57864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44488"/>
            <a:ext cx="6019800" cy="5786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Phạm Quang Dũng</a:t>
            </a: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Bài giảng MS Word</a:t>
            </a:r>
          </a:p>
        </p:txBody>
      </p:sp>
      <p:sp>
        <p:nvSpPr>
          <p:cNvPr id="6" name="Rectangle 6"/>
          <p:cNvSpPr>
            <a:spLocks noGrp="1" noChangeArrowheads="1"/>
          </p:cNvSpPr>
          <p:nvPr>
            <p:ph type="sldNum" sz="quarter" idx="12"/>
          </p:nvPr>
        </p:nvSpPr>
        <p:spPr>
          <a:ln/>
        </p:spPr>
        <p:txBody>
          <a:bodyPr/>
          <a:lstStyle>
            <a:lvl1pPr>
              <a:defRPr/>
            </a:lvl1pPr>
          </a:lstStyle>
          <a:p>
            <a:fld id="{2FE31BA2-6760-44D0-8864-49936296317A}" type="slidenum">
              <a:rPr lang="en-US" altLang="en-US"/>
              <a:pPr/>
              <a:t>‹#›</a:t>
            </a:fld>
            <a:endParaRPr lang="en-US" altLang="en-US"/>
          </a:p>
        </p:txBody>
      </p:sp>
    </p:spTree>
    <p:extLst>
      <p:ext uri="{BB962C8B-B14F-4D97-AF65-F5344CB8AC3E}">
        <p14:creationId xmlns:p14="http://schemas.microsoft.com/office/powerpoint/2010/main" val="60785679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bwMode="auto">
          <a:xfrm>
            <a:off x="519113" y="344488"/>
            <a:ext cx="8156575"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23907" name="Rectangle 3"/>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p:txBody>
      </p:sp>
      <p:sp>
        <p:nvSpPr>
          <p:cNvPr id="123908"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b="1">
                <a:solidFill>
                  <a:srgbClr val="FF0066"/>
                </a:solidFill>
                <a:latin typeface="Garamond" pitchFamily="18" charset="0"/>
              </a:defRPr>
            </a:lvl1pPr>
          </a:lstStyle>
          <a:p>
            <a:pPr>
              <a:defRPr/>
            </a:pPr>
            <a:r>
              <a:rPr lang="en-US"/>
              <a:t>Phạm Quang Dũng</a:t>
            </a:r>
            <a:endParaRPr lang="en-US" altLang="en-US"/>
          </a:p>
        </p:txBody>
      </p:sp>
      <p:sp>
        <p:nvSpPr>
          <p:cNvPr id="123909" name="Rectangle 5"/>
          <p:cNvSpPr>
            <a:spLocks noGrp="1" noChangeArrowheads="1"/>
          </p:cNvSpPr>
          <p:nvPr>
            <p:ph type="ftr" sz="quarter" idx="3"/>
          </p:nvPr>
        </p:nvSpPr>
        <p:spPr bwMode="auto">
          <a:xfrm>
            <a:off x="3405188"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b="1">
                <a:solidFill>
                  <a:srgbClr val="FF0066"/>
                </a:solidFill>
                <a:latin typeface="Garamond" pitchFamily="18" charset="0"/>
              </a:defRPr>
            </a:lvl1pPr>
          </a:lstStyle>
          <a:p>
            <a:pPr>
              <a:defRPr/>
            </a:pPr>
            <a:r>
              <a:rPr lang="en-US" altLang="en-US"/>
              <a:t>Bài giảng MS Word</a:t>
            </a:r>
          </a:p>
        </p:txBody>
      </p:sp>
      <p:sp>
        <p:nvSpPr>
          <p:cNvPr id="123910" name="Rectangle 6"/>
          <p:cNvSpPr>
            <a:spLocks noGrp="1" noChangeArrowheads="1"/>
          </p:cNvSpPr>
          <p:nvPr>
            <p:ph type="sldNum" sz="quarter" idx="4"/>
          </p:nvPr>
        </p:nvSpPr>
        <p:spPr bwMode="auto">
          <a:xfrm>
            <a:off x="7092950" y="6243638"/>
            <a:ext cx="159385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b="1">
                <a:solidFill>
                  <a:srgbClr val="FF0066"/>
                </a:solidFill>
                <a:latin typeface="Garamond" panose="02020404030301010803" pitchFamily="18" charset="0"/>
              </a:defRPr>
            </a:lvl1pPr>
          </a:lstStyle>
          <a:p>
            <a:fld id="{82966231-0D4B-4773-8544-E3497E84E66E}" type="slidenum">
              <a:rPr lang="en-US" altLang="en-US"/>
              <a:pPr/>
              <a:t>‹#›</a:t>
            </a:fld>
            <a:endParaRPr lang="en-US" altLang="en-US"/>
          </a:p>
        </p:txBody>
      </p:sp>
      <p:sp>
        <p:nvSpPr>
          <p:cNvPr id="1031" name="Freeform 7"/>
          <p:cNvSpPr>
            <a:spLocks noChangeArrowheads="1"/>
          </p:cNvSpPr>
          <p:nvPr/>
        </p:nvSpPr>
        <p:spPr bwMode="auto">
          <a:xfrm>
            <a:off x="395288" y="228600"/>
            <a:ext cx="8215312" cy="752475"/>
          </a:xfrm>
          <a:custGeom>
            <a:avLst/>
            <a:gdLst>
              <a:gd name="T0" fmla="*/ 0 w 1000"/>
              <a:gd name="T1" fmla="*/ 752475 h 1000"/>
              <a:gd name="T2" fmla="*/ 0 w 1000"/>
              <a:gd name="T3" fmla="*/ 0 h 1000"/>
              <a:gd name="T4" fmla="*/ 8215312 w 1000"/>
              <a:gd name="T5" fmla="*/ 0 h 1000"/>
              <a:gd name="T6" fmla="*/ 0 60000 65536"/>
              <a:gd name="T7" fmla="*/ 0 60000 65536"/>
              <a:gd name="T8" fmla="*/ 0 60000 65536"/>
            </a:gdLst>
            <a:ahLst/>
            <a:cxnLst>
              <a:cxn ang="T6">
                <a:pos x="T0" y="T1"/>
              </a:cxn>
              <a:cxn ang="T7">
                <a:pos x="T2" y="T3"/>
              </a:cxn>
              <a:cxn ang="T8">
                <a:pos x="T4" y="T5"/>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2" name="Line 8"/>
          <p:cNvSpPr>
            <a:spLocks noChangeShapeType="1"/>
          </p:cNvSpPr>
          <p:nvPr/>
        </p:nvSpPr>
        <p:spPr bwMode="auto">
          <a:xfrm>
            <a:off x="457200" y="6237288"/>
            <a:ext cx="8229600" cy="0"/>
          </a:xfrm>
          <a:prstGeom prst="line">
            <a:avLst/>
          </a:prstGeom>
          <a:noFill/>
          <a:ln w="1905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700"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23906"/>
                                        </p:tgtEl>
                                        <p:attrNameLst>
                                          <p:attrName>style.visibility</p:attrName>
                                        </p:attrNameLst>
                                      </p:cBhvr>
                                      <p:to>
                                        <p:strVal val="visible"/>
                                      </p:to>
                                    </p:set>
                                    <p:anim calcmode="lin" valueType="num">
                                      <p:cBhvr>
                                        <p:cTn id="7" dur="1000" fill="hold"/>
                                        <p:tgtEl>
                                          <p:spTgt spid="123906"/>
                                        </p:tgtEl>
                                        <p:attrNameLst>
                                          <p:attrName>ppt_x</p:attrName>
                                        </p:attrNameLst>
                                      </p:cBhvr>
                                      <p:tavLst>
                                        <p:tav tm="0">
                                          <p:val>
                                            <p:strVal val="#ppt_x-.2"/>
                                          </p:val>
                                        </p:tav>
                                        <p:tav tm="100000">
                                          <p:val>
                                            <p:strVal val="#ppt_x"/>
                                          </p:val>
                                        </p:tav>
                                      </p:tavLst>
                                    </p:anim>
                                    <p:anim calcmode="lin" valueType="num">
                                      <p:cBhvr>
                                        <p:cTn id="8" dur="1000" fill="hold"/>
                                        <p:tgtEl>
                                          <p:spTgt spid="1239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239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23907">
                                            <p:txEl>
                                              <p:pRg st="0" end="0"/>
                                            </p:txEl>
                                          </p:spTgt>
                                        </p:tgtEl>
                                        <p:attrNameLst>
                                          <p:attrName>style.visibility</p:attrName>
                                        </p:attrNameLst>
                                      </p:cBhvr>
                                      <p:to>
                                        <p:strVal val="visible"/>
                                      </p:to>
                                    </p:set>
                                    <p:animEffect transition="in" filter="fade">
                                      <p:cBhvr>
                                        <p:cTn id="14" dur="500"/>
                                        <p:tgtEl>
                                          <p:spTgt spid="123907">
                                            <p:txEl>
                                              <p:pRg st="0" end="0"/>
                                            </p:txEl>
                                          </p:spTgt>
                                        </p:tgtEl>
                                      </p:cBhvr>
                                    </p:animEffect>
                                    <p:anim calcmode="lin" valueType="num">
                                      <p:cBhvr>
                                        <p:cTn id="15" dur="500" fill="hold"/>
                                        <p:tgtEl>
                                          <p:spTgt spid="12390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23907">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23907">
                                            <p:txEl>
                                              <p:pRg st="1" end="1"/>
                                            </p:txEl>
                                          </p:spTgt>
                                        </p:tgtEl>
                                        <p:attrNameLst>
                                          <p:attrName>style.visibility</p:attrName>
                                        </p:attrNameLst>
                                      </p:cBhvr>
                                      <p:to>
                                        <p:strVal val="visible"/>
                                      </p:to>
                                    </p:set>
                                    <p:animEffect transition="in" filter="fade">
                                      <p:cBhvr>
                                        <p:cTn id="19" dur="500"/>
                                        <p:tgtEl>
                                          <p:spTgt spid="123907">
                                            <p:txEl>
                                              <p:pRg st="1" end="1"/>
                                            </p:txEl>
                                          </p:spTgt>
                                        </p:tgtEl>
                                      </p:cBhvr>
                                    </p:animEffect>
                                    <p:anim calcmode="lin" valueType="num">
                                      <p:cBhvr>
                                        <p:cTn id="20" dur="500" fill="hold"/>
                                        <p:tgtEl>
                                          <p:spTgt spid="123907">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23907">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1" fill="hold">
                                          <p:stCondLst>
                                            <p:cond delay="0"/>
                                          </p:stCondLst>
                                        </p:cTn>
                                        <p:tgtEl>
                                          <p:spTgt spid="123907">
                                            <p:txEl>
                                              <p:pRg st="2" end="2"/>
                                            </p:txEl>
                                          </p:spTgt>
                                        </p:tgtEl>
                                        <p:attrNameLst>
                                          <p:attrName>style.visibility</p:attrName>
                                        </p:attrNameLst>
                                      </p:cBhvr>
                                      <p:to>
                                        <p:strVal val="visible"/>
                                      </p:to>
                                    </p:set>
                                    <p:animEffect transition="in" filter="fade">
                                      <p:cBhvr>
                                        <p:cTn id="24" dur="500"/>
                                        <p:tgtEl>
                                          <p:spTgt spid="123907">
                                            <p:txEl>
                                              <p:pRg st="2" end="2"/>
                                            </p:txEl>
                                          </p:spTgt>
                                        </p:tgtEl>
                                      </p:cBhvr>
                                    </p:animEffect>
                                    <p:anim calcmode="lin" valueType="num">
                                      <p:cBhvr>
                                        <p:cTn id="25" dur="500" fill="hold"/>
                                        <p:tgtEl>
                                          <p:spTgt spid="123907">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123907">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build="p">
        <p:tmplLst>
          <p:tmpl lvl="1">
            <p:tnLst>
              <p:par>
                <p:cTn presetID="44" presetClass="entr" presetSubtype="0" fill="hold" nodeType="clickEffect">
                  <p:stCondLst>
                    <p:cond delay="0"/>
                  </p:stCondLst>
                  <p:childTnLst>
                    <p:set>
                      <p:cBhvr>
                        <p:cTn dur="1" fill="hold">
                          <p:stCondLst>
                            <p:cond delay="0"/>
                          </p:stCondLst>
                        </p:cTn>
                        <p:tgtEl>
                          <p:spTgt spid="123907"/>
                        </p:tgtEl>
                        <p:attrNameLst>
                          <p:attrName>style.visibility</p:attrName>
                        </p:attrNameLst>
                      </p:cBhvr>
                      <p:to>
                        <p:strVal val="visible"/>
                      </p:to>
                    </p:set>
                    <p:animEffect transition="in" filter="fade">
                      <p:cBhvr>
                        <p:cTn dur="500"/>
                        <p:tgtEl>
                          <p:spTgt spid="123907"/>
                        </p:tgtEl>
                      </p:cBhvr>
                    </p:animEffect>
                    <p:anim calcmode="lin" valueType="num">
                      <p:cBhvr>
                        <p:cTn dur="500" fill="hold"/>
                        <p:tgtEl>
                          <p:spTgt spid="123907"/>
                        </p:tgtEl>
                        <p:attrNameLst>
                          <p:attrName>ppt_x</p:attrName>
                        </p:attrNameLst>
                      </p:cBhvr>
                      <p:tavLst>
                        <p:tav tm="0">
                          <p:val>
                            <p:strVal val="#ppt_x"/>
                          </p:val>
                        </p:tav>
                        <p:tav tm="100000">
                          <p:val>
                            <p:strVal val="#ppt_x"/>
                          </p:val>
                        </p:tav>
                      </p:tavLst>
                    </p:anim>
                    <p:anim calcmode="lin" valueType="num">
                      <p:cBhvr>
                        <p:cTn dur="500" fill="hold"/>
                        <p:tgtEl>
                          <p:spTgt spid="123907"/>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1" fill="hold">
                          <p:stCondLst>
                            <p:cond delay="0"/>
                          </p:stCondLst>
                        </p:cTn>
                        <p:tgtEl>
                          <p:spTgt spid="123907"/>
                        </p:tgtEl>
                        <p:attrNameLst>
                          <p:attrName>style.visibility</p:attrName>
                        </p:attrNameLst>
                      </p:cBhvr>
                      <p:to>
                        <p:strVal val="visible"/>
                      </p:to>
                    </p:set>
                    <p:animEffect transition="in" filter="fade">
                      <p:cBhvr>
                        <p:cTn dur="500"/>
                        <p:tgtEl>
                          <p:spTgt spid="123907"/>
                        </p:tgtEl>
                      </p:cBhvr>
                    </p:animEffect>
                    <p:anim calcmode="lin" valueType="num">
                      <p:cBhvr>
                        <p:cTn dur="500" fill="hold"/>
                        <p:tgtEl>
                          <p:spTgt spid="123907"/>
                        </p:tgtEl>
                        <p:attrNameLst>
                          <p:attrName>ppt_x</p:attrName>
                        </p:attrNameLst>
                      </p:cBhvr>
                      <p:tavLst>
                        <p:tav tm="0">
                          <p:val>
                            <p:strVal val="#ppt_x"/>
                          </p:val>
                        </p:tav>
                        <p:tav tm="100000">
                          <p:val>
                            <p:strVal val="#ppt_x"/>
                          </p:val>
                        </p:tav>
                      </p:tavLst>
                    </p:anim>
                    <p:anim calcmode="lin" valueType="num">
                      <p:cBhvr>
                        <p:cTn dur="500" fill="hold"/>
                        <p:tgtEl>
                          <p:spTgt spid="123907"/>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1" fill="hold">
                          <p:stCondLst>
                            <p:cond delay="0"/>
                          </p:stCondLst>
                        </p:cTn>
                        <p:tgtEl>
                          <p:spTgt spid="123907"/>
                        </p:tgtEl>
                        <p:attrNameLst>
                          <p:attrName>style.visibility</p:attrName>
                        </p:attrNameLst>
                      </p:cBhvr>
                      <p:to>
                        <p:strVal val="visible"/>
                      </p:to>
                    </p:set>
                    <p:animEffect transition="in" filter="fade">
                      <p:cBhvr>
                        <p:cTn dur="500"/>
                        <p:tgtEl>
                          <p:spTgt spid="123907"/>
                        </p:tgtEl>
                      </p:cBhvr>
                    </p:animEffect>
                    <p:anim calcmode="lin" valueType="num">
                      <p:cBhvr>
                        <p:cTn dur="500" fill="hold"/>
                        <p:tgtEl>
                          <p:spTgt spid="123907"/>
                        </p:tgtEl>
                        <p:attrNameLst>
                          <p:attrName>ppt_x</p:attrName>
                        </p:attrNameLst>
                      </p:cBhvr>
                      <p:tavLst>
                        <p:tav tm="0">
                          <p:val>
                            <p:strVal val="#ppt_x"/>
                          </p:val>
                        </p:tav>
                        <p:tav tm="100000">
                          <p:val>
                            <p:strVal val="#ppt_x"/>
                          </p:val>
                        </p:tav>
                      </p:tavLst>
                    </p:anim>
                    <p:anim calcmode="lin" valueType="num">
                      <p:cBhvr>
                        <p:cTn dur="500" fill="hold"/>
                        <p:tgtEl>
                          <p:spTgt spid="123907"/>
                        </p:tgtEl>
                        <p:attrNameLst>
                          <p:attrName>ppt_y</p:attrName>
                        </p:attrNameLst>
                      </p:cBhvr>
                      <p:tavLst>
                        <p:tav tm="0">
                          <p:val>
                            <p:strVal val="#ppt_y+.05"/>
                          </p:val>
                        </p:tav>
                        <p:tav tm="100000">
                          <p:val>
                            <p:strVal val="#ppt_y"/>
                          </p:val>
                        </p:tav>
                      </p:tavLst>
                    </p:anim>
                  </p:childTnLst>
                </p:cTn>
              </p:par>
            </p:tnLst>
          </p:tmpl>
        </p:tmplLst>
      </p:bldP>
    </p:bldLst>
  </p:timing>
  <p:hf hdr="0"/>
  <p:txStyles>
    <p:titleStyle>
      <a:lvl1pPr algn="l" rtl="0" eaLnBrk="0" fontAlgn="base" hangingPunct="0">
        <a:spcBef>
          <a:spcPct val="0"/>
        </a:spcBef>
        <a:spcAft>
          <a:spcPct val="0"/>
        </a:spcAft>
        <a:defRPr sz="4200" b="1">
          <a:solidFill>
            <a:srgbClr val="FF0066"/>
          </a:solidFill>
          <a:latin typeface="+mj-lt"/>
          <a:ea typeface="+mj-ea"/>
          <a:cs typeface="+mj-cs"/>
        </a:defRPr>
      </a:lvl1pPr>
      <a:lvl2pPr algn="l" rtl="0" eaLnBrk="0" fontAlgn="base" hangingPunct="0">
        <a:spcBef>
          <a:spcPct val="0"/>
        </a:spcBef>
        <a:spcAft>
          <a:spcPct val="0"/>
        </a:spcAft>
        <a:defRPr sz="4200" b="1">
          <a:solidFill>
            <a:srgbClr val="FF0066"/>
          </a:solidFill>
          <a:latin typeface="Times New Roman" pitchFamily="18" charset="0"/>
        </a:defRPr>
      </a:lvl2pPr>
      <a:lvl3pPr algn="l" rtl="0" eaLnBrk="0" fontAlgn="base" hangingPunct="0">
        <a:spcBef>
          <a:spcPct val="0"/>
        </a:spcBef>
        <a:spcAft>
          <a:spcPct val="0"/>
        </a:spcAft>
        <a:defRPr sz="4200" b="1">
          <a:solidFill>
            <a:srgbClr val="FF0066"/>
          </a:solidFill>
          <a:latin typeface="Times New Roman" pitchFamily="18" charset="0"/>
        </a:defRPr>
      </a:lvl3pPr>
      <a:lvl4pPr algn="l" rtl="0" eaLnBrk="0" fontAlgn="base" hangingPunct="0">
        <a:spcBef>
          <a:spcPct val="0"/>
        </a:spcBef>
        <a:spcAft>
          <a:spcPct val="0"/>
        </a:spcAft>
        <a:defRPr sz="4200" b="1">
          <a:solidFill>
            <a:srgbClr val="FF0066"/>
          </a:solidFill>
          <a:latin typeface="Times New Roman" pitchFamily="18" charset="0"/>
        </a:defRPr>
      </a:lvl4pPr>
      <a:lvl5pPr algn="l" rtl="0" eaLnBrk="0" fontAlgn="base" hangingPunct="0">
        <a:spcBef>
          <a:spcPct val="0"/>
        </a:spcBef>
        <a:spcAft>
          <a:spcPct val="0"/>
        </a:spcAft>
        <a:defRPr sz="4200" b="1">
          <a:solidFill>
            <a:srgbClr val="FF0066"/>
          </a:solidFill>
          <a:latin typeface="Times New Roman" pitchFamily="18" charset="0"/>
        </a:defRPr>
      </a:lvl5pPr>
      <a:lvl6pPr marL="457200" algn="l" rtl="0" fontAlgn="base">
        <a:spcBef>
          <a:spcPct val="0"/>
        </a:spcBef>
        <a:spcAft>
          <a:spcPct val="0"/>
        </a:spcAft>
        <a:defRPr sz="4200" b="1">
          <a:solidFill>
            <a:srgbClr val="FF0066"/>
          </a:solidFill>
          <a:latin typeface="Times New Roman" pitchFamily="18" charset="0"/>
        </a:defRPr>
      </a:lvl6pPr>
      <a:lvl7pPr marL="914400" algn="l" rtl="0" fontAlgn="base">
        <a:spcBef>
          <a:spcPct val="0"/>
        </a:spcBef>
        <a:spcAft>
          <a:spcPct val="0"/>
        </a:spcAft>
        <a:defRPr sz="4200" b="1">
          <a:solidFill>
            <a:srgbClr val="FF0066"/>
          </a:solidFill>
          <a:latin typeface="Times New Roman" pitchFamily="18" charset="0"/>
        </a:defRPr>
      </a:lvl7pPr>
      <a:lvl8pPr marL="1371600" algn="l" rtl="0" fontAlgn="base">
        <a:spcBef>
          <a:spcPct val="0"/>
        </a:spcBef>
        <a:spcAft>
          <a:spcPct val="0"/>
        </a:spcAft>
        <a:defRPr sz="4200" b="1">
          <a:solidFill>
            <a:srgbClr val="FF0066"/>
          </a:solidFill>
          <a:latin typeface="Times New Roman" pitchFamily="18" charset="0"/>
        </a:defRPr>
      </a:lvl8pPr>
      <a:lvl9pPr marL="1828800" algn="l" rtl="0" fontAlgn="base">
        <a:spcBef>
          <a:spcPct val="0"/>
        </a:spcBef>
        <a:spcAft>
          <a:spcPct val="0"/>
        </a:spcAft>
        <a:defRPr sz="4200" b="1">
          <a:solidFill>
            <a:srgbClr val="FF0066"/>
          </a:solidFill>
          <a:latin typeface="Times New Roman" pitchFamily="18" charset="0"/>
        </a:defRPr>
      </a:lvl9pPr>
    </p:titleStyle>
    <p:body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2"/>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anose="05000000000000000000" pitchFamily="2" charset="2"/>
        <a:buChar char="q"/>
        <a:defRPr sz="2800">
          <a:solidFill>
            <a:srgbClr val="1D6781"/>
          </a:solidFill>
          <a:latin typeface="+mn-lt"/>
        </a:defRPr>
      </a:lvl2pPr>
      <a:lvl3pPr marL="1022350" indent="-350838" algn="l" rtl="0" eaLnBrk="0" fontAlgn="base" hangingPunct="0">
        <a:spcBef>
          <a:spcPct val="20000"/>
        </a:spcBef>
        <a:spcAft>
          <a:spcPct val="0"/>
        </a:spcAft>
        <a:buClr>
          <a:schemeClr val="accent1"/>
        </a:buClr>
        <a:buSzPct val="65000"/>
        <a:buFont typeface="Wingdings" panose="05000000000000000000" pitchFamily="2" charset="2"/>
        <a:buChar char="n"/>
        <a:defRPr sz="2400">
          <a:solidFill>
            <a:srgbClr val="1D6781"/>
          </a:solidFill>
          <a:latin typeface="+mn-lt"/>
        </a:defRPr>
      </a:lvl3pPr>
      <a:lvl4pPr marL="1339850" indent="-315913"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307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A36F15B-28B5-4D02-B764-15734DED74F5}" type="slidenum">
              <a:rPr lang="en-US" altLang="en-US">
                <a:solidFill>
                  <a:srgbClr val="FF0066"/>
                </a:solidFill>
                <a:latin typeface="Garamond" panose="02020404030301010803" pitchFamily="18" charset="0"/>
              </a:rPr>
              <a:pPr eaLnBrk="1" hangingPunct="1"/>
              <a:t>1</a:t>
            </a:fld>
            <a:endParaRPr lang="en-US" altLang="en-US">
              <a:solidFill>
                <a:srgbClr val="FF0066"/>
              </a:solidFill>
              <a:latin typeface="Garamond" panose="02020404030301010803" pitchFamily="18" charset="0"/>
            </a:endParaRPr>
          </a:p>
        </p:txBody>
      </p:sp>
      <p:sp>
        <p:nvSpPr>
          <p:cNvPr id="28674" name="Rectangle 2"/>
          <p:cNvSpPr>
            <a:spLocks noGrp="1" noChangeArrowheads="1"/>
          </p:cNvSpPr>
          <p:nvPr>
            <p:ph type="title"/>
          </p:nvPr>
        </p:nvSpPr>
        <p:spPr>
          <a:xfrm>
            <a:off x="323850" y="2133600"/>
            <a:ext cx="8569325" cy="2232025"/>
          </a:xfrm>
        </p:spPr>
        <p:txBody>
          <a:bodyPr/>
          <a:lstStyle/>
          <a:p>
            <a:pPr algn="ctr" eaLnBrk="1" hangingPunct="1">
              <a:lnSpc>
                <a:spcPct val="150000"/>
              </a:lnSpc>
            </a:pPr>
            <a:r>
              <a:rPr lang="en-US" smtClean="0"/>
              <a:t>BÀI 4: CÁC THAO TÁC SOẠN THẢO VĂN BẢN (TIẾP THEO)</a:t>
            </a:r>
            <a:br>
              <a:rPr lang="en-US" smtClean="0"/>
            </a:br>
            <a:endParaRPr lang="en-US" sz="3800" smtClean="0"/>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fade">
                                      <p:cBhvr>
                                        <p:cTn id="7" dur="2000"/>
                                        <p:tgtEl>
                                          <p:spTgt spid="28674"/>
                                        </p:tgtEl>
                                      </p:cBhvr>
                                    </p:animEffect>
                                    <p:anim calcmode="lin" valueType="num">
                                      <p:cBhvr>
                                        <p:cTn id="8" dur="2000" fill="hold"/>
                                        <p:tgtEl>
                                          <p:spTgt spid="28674"/>
                                        </p:tgtEl>
                                        <p:attrNameLst>
                                          <p:attrName>ppt_w</p:attrName>
                                        </p:attrNameLst>
                                      </p:cBhvr>
                                      <p:tavLst>
                                        <p:tav tm="0" fmla="#ppt_w*sin(2.5*pi*$)">
                                          <p:val>
                                            <p:fltVal val="0"/>
                                          </p:val>
                                        </p:tav>
                                        <p:tav tm="100000">
                                          <p:val>
                                            <p:fltVal val="1"/>
                                          </p:val>
                                        </p:tav>
                                      </p:tavLst>
                                    </p:anim>
                                    <p:anim calcmode="lin" valueType="num">
                                      <p:cBhvr>
                                        <p:cTn id="9" dur="2000" fill="hold"/>
                                        <p:tgtEl>
                                          <p:spTgt spid="2867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409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BE3D155-28D8-47E3-B483-9D68B64D3F98}" type="slidenum">
              <a:rPr lang="en-US" altLang="en-US">
                <a:solidFill>
                  <a:srgbClr val="FF0066"/>
                </a:solidFill>
                <a:latin typeface="Garamond" panose="02020404030301010803" pitchFamily="18" charset="0"/>
              </a:rPr>
              <a:pPr eaLnBrk="1" hangingPunct="1"/>
              <a:t>2</a:t>
            </a:fld>
            <a:endParaRPr lang="en-US" altLang="en-US">
              <a:solidFill>
                <a:srgbClr val="FF0066"/>
              </a:solidFill>
              <a:latin typeface="Garamond" panose="02020404030301010803" pitchFamily="18" charset="0"/>
            </a:endParaRPr>
          </a:p>
        </p:txBody>
      </p:sp>
      <p:sp>
        <p:nvSpPr>
          <p:cNvPr id="32770" name="Rectangle 2"/>
          <p:cNvSpPr>
            <a:spLocks noGrp="1" noChangeArrowheads="1"/>
          </p:cNvSpPr>
          <p:nvPr>
            <p:ph type="title"/>
          </p:nvPr>
        </p:nvSpPr>
        <p:spPr>
          <a:xfrm>
            <a:off x="539750" y="258763"/>
            <a:ext cx="8027988" cy="577850"/>
          </a:xfrm>
        </p:spPr>
        <p:txBody>
          <a:bodyPr/>
          <a:lstStyle/>
          <a:p>
            <a:pPr eaLnBrk="1" hangingPunct="1"/>
            <a:r>
              <a:rPr lang="en-US" sz="4000" smtClean="0"/>
              <a:t>1. Đánh dấu khối đoạn văn bản</a:t>
            </a:r>
          </a:p>
        </p:txBody>
      </p:sp>
      <p:sp>
        <p:nvSpPr>
          <p:cNvPr id="32771" name="Rectangle 3"/>
          <p:cNvSpPr>
            <a:spLocks noGrp="1" noChangeArrowheads="1"/>
          </p:cNvSpPr>
          <p:nvPr>
            <p:ph type="body" idx="1"/>
          </p:nvPr>
        </p:nvSpPr>
        <p:spPr>
          <a:xfrm>
            <a:off x="468313" y="876300"/>
            <a:ext cx="8135937" cy="5289550"/>
          </a:xfrm>
        </p:spPr>
        <p:txBody>
          <a:bodyPr/>
          <a:lstStyle/>
          <a:p>
            <a:pPr marL="0" indent="0" algn="just" eaLnBrk="1" hangingPunct="1">
              <a:lnSpc>
                <a:spcPct val="120000"/>
              </a:lnSpc>
              <a:buClr>
                <a:schemeClr val="hlink"/>
              </a:buClr>
              <a:buSzPct val="80000"/>
              <a:buFont typeface="Wingdings" panose="05000000000000000000" pitchFamily="2" charset="2"/>
              <a:buNone/>
              <a:defRPr/>
            </a:pPr>
            <a:r>
              <a:rPr lang="en-US" sz="3300" b="1" smtClean="0"/>
              <a:t>a. Thao tác bằng chuột</a:t>
            </a:r>
          </a:p>
          <a:p>
            <a:pPr marL="0" indent="347663" algn="just" eaLnBrk="1" hangingPunct="1">
              <a:spcBef>
                <a:spcPts val="0"/>
              </a:spcBef>
              <a:buClr>
                <a:schemeClr val="hlink"/>
              </a:buClr>
              <a:buSzPct val="80000"/>
              <a:buFont typeface="Wingdings" panose="05000000000000000000" pitchFamily="2" charset="2"/>
              <a:buNone/>
              <a:defRPr/>
            </a:pPr>
            <a:r>
              <a:rPr lang="en-US" sz="3300" smtClean="0"/>
              <a:t>Đưa con trỏ chuột sang bên trái của khối văn bản, giữ chuột trái tại vị trí đầu khối cần đánh dấu rê trỏ chuột đến vị trí cuối khối cần đánh dấu.</a:t>
            </a:r>
          </a:p>
          <a:p>
            <a:pPr marL="0" indent="0" algn="just" eaLnBrk="1" hangingPunct="1">
              <a:lnSpc>
                <a:spcPct val="120000"/>
              </a:lnSpc>
              <a:buClr>
                <a:schemeClr val="hlink"/>
              </a:buClr>
              <a:buSzPct val="80000"/>
              <a:buFont typeface="Wingdings" panose="05000000000000000000" pitchFamily="2" charset="2"/>
              <a:buNone/>
              <a:defRPr/>
            </a:pPr>
            <a:r>
              <a:rPr lang="en-US" sz="3300" b="1" smtClean="0"/>
              <a:t>b. Thao tác kết hợp bằng chuột và phím</a:t>
            </a:r>
          </a:p>
          <a:p>
            <a:pPr marL="0" indent="347663" algn="just" eaLnBrk="1" hangingPunct="1">
              <a:spcBef>
                <a:spcPts val="0"/>
              </a:spcBef>
              <a:buClr>
                <a:schemeClr val="hlink"/>
              </a:buClr>
              <a:buSzPct val="80000"/>
              <a:buFont typeface="Wingdings" panose="05000000000000000000" pitchFamily="2" charset="2"/>
              <a:buNone/>
              <a:defRPr/>
            </a:pPr>
            <a:r>
              <a:rPr lang="en-US" sz="3300" smtClean="0"/>
              <a:t>Định vị con trỏ chuột tại vị trí đầu khối văn bản cần đánh dấu và ấn giữ phím shift trên bàn phím, tiếp tục định vị con trỏ chuột tại vị trí cuối của khối văn.</a:t>
            </a:r>
          </a:p>
          <a:p>
            <a:pPr marL="0" indent="347663" algn="just" eaLnBrk="1" hangingPunct="1">
              <a:spcBef>
                <a:spcPts val="0"/>
              </a:spcBef>
              <a:buClr>
                <a:schemeClr val="hlink"/>
              </a:buClr>
              <a:buSzPct val="80000"/>
              <a:buFont typeface="Wingdings" panose="05000000000000000000" pitchFamily="2" charset="2"/>
              <a:buNone/>
              <a:defRPr/>
            </a:pPr>
            <a:endParaRPr lang="en-US" smtClean="0"/>
          </a:p>
          <a:p>
            <a:pPr marL="609600" indent="-609600" algn="just" eaLnBrk="1" hangingPunct="1">
              <a:lnSpc>
                <a:spcPct val="120000"/>
              </a:lnSpc>
              <a:buClr>
                <a:schemeClr val="hlink"/>
              </a:buClr>
              <a:buSzPct val="80000"/>
              <a:buFont typeface="Wingdings" panose="05000000000000000000" pitchFamily="2" charset="2"/>
              <a:buAutoNum type="arabicPeriod"/>
              <a:defRPr/>
            </a:pPr>
            <a:endParaRPr lang="en-US" smtClean="0"/>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ppt_x</p:attrName>
                                        </p:attrNameLst>
                                      </p:cBhvr>
                                      <p:tavLst>
                                        <p:tav tm="0">
                                          <p:val>
                                            <p:strVal val="#ppt_x-.2"/>
                                          </p:val>
                                        </p:tav>
                                        <p:tav tm="100000">
                                          <p:val>
                                            <p:strVal val="#ppt_x"/>
                                          </p:val>
                                        </p:tav>
                                      </p:tavLst>
                                    </p:anim>
                                    <p:anim calcmode="lin" valueType="num">
                                      <p:cBhvr>
                                        <p:cTn id="8" dur="1000" fill="hold"/>
                                        <p:tgtEl>
                                          <p:spTgt spid="327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2771">
                                            <p:txEl>
                                              <p:pRg st="0" end="0"/>
                                            </p:txEl>
                                          </p:spTgt>
                                        </p:tgtEl>
                                        <p:attrNameLst>
                                          <p:attrName>style.visibility</p:attrName>
                                        </p:attrNameLst>
                                      </p:cBhvr>
                                      <p:to>
                                        <p:strVal val="visible"/>
                                      </p:to>
                                    </p:set>
                                    <p:animEffect transition="in" filter="fade">
                                      <p:cBhvr>
                                        <p:cTn id="14" dur="1000"/>
                                        <p:tgtEl>
                                          <p:spTgt spid="32771">
                                            <p:txEl>
                                              <p:pRg st="0" end="0"/>
                                            </p:txEl>
                                          </p:spTgt>
                                        </p:tgtEl>
                                      </p:cBhvr>
                                    </p:animEffect>
                                    <p:anim calcmode="lin" valueType="num">
                                      <p:cBhvr>
                                        <p:cTn id="15" dur="10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27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2771">
                                            <p:txEl>
                                              <p:pRg st="1" end="1"/>
                                            </p:txEl>
                                          </p:spTgt>
                                        </p:tgtEl>
                                        <p:attrNameLst>
                                          <p:attrName>style.visibility</p:attrName>
                                        </p:attrNameLst>
                                      </p:cBhvr>
                                      <p:to>
                                        <p:strVal val="visible"/>
                                      </p:to>
                                    </p:set>
                                    <p:animEffect transition="in" filter="fade">
                                      <p:cBhvr>
                                        <p:cTn id="21" dur="1000"/>
                                        <p:tgtEl>
                                          <p:spTgt spid="32771">
                                            <p:txEl>
                                              <p:pRg st="1" end="1"/>
                                            </p:txEl>
                                          </p:spTgt>
                                        </p:tgtEl>
                                      </p:cBhvr>
                                    </p:animEffect>
                                    <p:anim calcmode="lin" valueType="num">
                                      <p:cBhvr>
                                        <p:cTn id="22" dur="10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277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32771">
                                            <p:txEl>
                                              <p:pRg st="2" end="2"/>
                                            </p:txEl>
                                          </p:spTgt>
                                        </p:tgtEl>
                                        <p:attrNameLst>
                                          <p:attrName>style.visibility</p:attrName>
                                        </p:attrNameLst>
                                      </p:cBhvr>
                                      <p:to>
                                        <p:strVal val="visible"/>
                                      </p:to>
                                    </p:set>
                                    <p:animEffect transition="in" filter="fade">
                                      <p:cBhvr>
                                        <p:cTn id="28" dur="1000"/>
                                        <p:tgtEl>
                                          <p:spTgt spid="32771">
                                            <p:txEl>
                                              <p:pRg st="2" end="2"/>
                                            </p:txEl>
                                          </p:spTgt>
                                        </p:tgtEl>
                                      </p:cBhvr>
                                    </p:animEffect>
                                    <p:anim calcmode="lin" valueType="num">
                                      <p:cBhvr>
                                        <p:cTn id="29" dur="1000" fill="hold"/>
                                        <p:tgtEl>
                                          <p:spTgt spid="32771">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277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2771">
                                            <p:txEl>
                                              <p:pRg st="3" end="3"/>
                                            </p:txEl>
                                          </p:spTgt>
                                        </p:tgtEl>
                                        <p:attrNameLst>
                                          <p:attrName>style.visibility</p:attrName>
                                        </p:attrNameLst>
                                      </p:cBhvr>
                                      <p:to>
                                        <p:strVal val="visible"/>
                                      </p:to>
                                    </p:set>
                                    <p:animEffect transition="in" filter="fade">
                                      <p:cBhvr>
                                        <p:cTn id="35" dur="1000"/>
                                        <p:tgtEl>
                                          <p:spTgt spid="32771">
                                            <p:txEl>
                                              <p:pRg st="3" end="3"/>
                                            </p:txEl>
                                          </p:spTgt>
                                        </p:tgtEl>
                                      </p:cBhvr>
                                    </p:animEffect>
                                    <p:anim calcmode="lin" valueType="num">
                                      <p:cBhvr>
                                        <p:cTn id="36" dur="1000" fill="hold"/>
                                        <p:tgtEl>
                                          <p:spTgt spid="32771">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277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512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9E0AAB8-1D09-4827-94B7-BED068DFC7A9}" type="slidenum">
              <a:rPr lang="en-US" altLang="en-US">
                <a:solidFill>
                  <a:srgbClr val="FF0066"/>
                </a:solidFill>
                <a:latin typeface="Garamond" panose="02020404030301010803" pitchFamily="18" charset="0"/>
              </a:rPr>
              <a:pPr eaLnBrk="1" hangingPunct="1"/>
              <a:t>3</a:t>
            </a:fld>
            <a:endParaRPr lang="en-US" altLang="en-US">
              <a:solidFill>
                <a:srgbClr val="FF0066"/>
              </a:solidFill>
              <a:latin typeface="Garamond" panose="02020404030301010803" pitchFamily="18" charset="0"/>
            </a:endParaRPr>
          </a:p>
        </p:txBody>
      </p:sp>
      <p:sp>
        <p:nvSpPr>
          <p:cNvPr id="32770" name="Rectangle 2"/>
          <p:cNvSpPr>
            <a:spLocks noGrp="1" noChangeArrowheads="1"/>
          </p:cNvSpPr>
          <p:nvPr>
            <p:ph type="title"/>
          </p:nvPr>
        </p:nvSpPr>
        <p:spPr>
          <a:xfrm>
            <a:off x="539750" y="606425"/>
            <a:ext cx="8027988" cy="806450"/>
          </a:xfrm>
        </p:spPr>
        <p:txBody>
          <a:bodyPr/>
          <a:lstStyle/>
          <a:p>
            <a:pPr eaLnBrk="1" hangingPunct="1"/>
            <a:r>
              <a:rPr lang="en-US" sz="4000" smtClean="0"/>
              <a:t>1. Đánh dấu khối đoạn văn bản</a:t>
            </a:r>
          </a:p>
        </p:txBody>
      </p:sp>
      <p:sp>
        <p:nvSpPr>
          <p:cNvPr id="32771" name="Rectangle 3"/>
          <p:cNvSpPr>
            <a:spLocks noGrp="1" noChangeArrowheads="1"/>
          </p:cNvSpPr>
          <p:nvPr>
            <p:ph type="body" idx="1"/>
          </p:nvPr>
        </p:nvSpPr>
        <p:spPr>
          <a:xfrm>
            <a:off x="468313" y="1428750"/>
            <a:ext cx="8280400" cy="3008313"/>
          </a:xfrm>
        </p:spPr>
        <p:txBody>
          <a:bodyPr/>
          <a:lstStyle/>
          <a:p>
            <a:pPr marL="0" indent="0" algn="just" eaLnBrk="1" hangingPunct="1">
              <a:spcBef>
                <a:spcPts val="0"/>
              </a:spcBef>
              <a:buClr>
                <a:schemeClr val="hlink"/>
              </a:buClr>
              <a:buSzPct val="80000"/>
              <a:buFont typeface="Wingdings" panose="05000000000000000000" pitchFamily="2" charset="2"/>
              <a:buNone/>
              <a:defRPr/>
            </a:pPr>
            <a:r>
              <a:rPr lang="en-US" sz="3600" b="1" smtClean="0"/>
              <a:t>c. Thao tác kết hợp bằng chuột và phím</a:t>
            </a:r>
          </a:p>
          <a:p>
            <a:pPr marL="0" indent="465138" algn="just" eaLnBrk="1" hangingPunct="1">
              <a:spcBef>
                <a:spcPts val="0"/>
              </a:spcBef>
              <a:buClr>
                <a:schemeClr val="hlink"/>
              </a:buClr>
              <a:buSzPct val="80000"/>
              <a:buFont typeface="Wingdings" panose="05000000000000000000" pitchFamily="2" charset="2"/>
              <a:buNone/>
              <a:defRPr/>
            </a:pPr>
            <a:r>
              <a:rPr lang="en-US" sz="3600" smtClean="0"/>
              <a:t>Định vị con trỏ chuột tại vị trí đầu khối văn bản cần đánh dấu, ấn giữ cùng lúc 2 phím shift và 4 phím mũi tên cho đến vị trí cuối của khối văn bản.</a:t>
            </a:r>
            <a:endParaRPr lang="en-US" sz="3600" b="1" smtClean="0"/>
          </a:p>
          <a:p>
            <a:pPr marL="0" indent="347663" algn="just" eaLnBrk="1" hangingPunct="1">
              <a:spcBef>
                <a:spcPts val="0"/>
              </a:spcBef>
              <a:buClr>
                <a:schemeClr val="hlink"/>
              </a:buClr>
              <a:buSzPct val="80000"/>
              <a:buFont typeface="Wingdings" panose="05000000000000000000" pitchFamily="2" charset="2"/>
              <a:buNone/>
              <a:defRPr/>
            </a:pPr>
            <a:endParaRPr lang="en-US" smtClean="0"/>
          </a:p>
          <a:p>
            <a:pPr marL="609600" indent="-609600" algn="just" eaLnBrk="1" hangingPunct="1">
              <a:lnSpc>
                <a:spcPct val="120000"/>
              </a:lnSpc>
              <a:buClr>
                <a:schemeClr val="hlink"/>
              </a:buClr>
              <a:buSzPct val="80000"/>
              <a:buFont typeface="Wingdings" panose="05000000000000000000" pitchFamily="2" charset="2"/>
              <a:buAutoNum type="arabicPeriod"/>
              <a:defRPr/>
            </a:pPr>
            <a:endParaRPr lang="en-US" smtClean="0"/>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ppt_x</p:attrName>
                                        </p:attrNameLst>
                                      </p:cBhvr>
                                      <p:tavLst>
                                        <p:tav tm="0">
                                          <p:val>
                                            <p:strVal val="#ppt_x-.2"/>
                                          </p:val>
                                        </p:tav>
                                        <p:tav tm="100000">
                                          <p:val>
                                            <p:strVal val="#ppt_x"/>
                                          </p:val>
                                        </p:tav>
                                      </p:tavLst>
                                    </p:anim>
                                    <p:anim calcmode="lin" valueType="num">
                                      <p:cBhvr>
                                        <p:cTn id="8" dur="1000" fill="hold"/>
                                        <p:tgtEl>
                                          <p:spTgt spid="327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2771">
                                            <p:txEl>
                                              <p:pRg st="0" end="0"/>
                                            </p:txEl>
                                          </p:spTgt>
                                        </p:tgtEl>
                                        <p:attrNameLst>
                                          <p:attrName>style.visibility</p:attrName>
                                        </p:attrNameLst>
                                      </p:cBhvr>
                                      <p:to>
                                        <p:strVal val="visible"/>
                                      </p:to>
                                    </p:set>
                                    <p:animEffect transition="in" filter="fade">
                                      <p:cBhvr>
                                        <p:cTn id="14" dur="1000"/>
                                        <p:tgtEl>
                                          <p:spTgt spid="32771">
                                            <p:txEl>
                                              <p:pRg st="0" end="0"/>
                                            </p:txEl>
                                          </p:spTgt>
                                        </p:tgtEl>
                                      </p:cBhvr>
                                    </p:animEffect>
                                    <p:anim calcmode="lin" valueType="num">
                                      <p:cBhvr>
                                        <p:cTn id="15" dur="10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27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2771">
                                            <p:txEl>
                                              <p:pRg st="1" end="1"/>
                                            </p:txEl>
                                          </p:spTgt>
                                        </p:tgtEl>
                                        <p:attrNameLst>
                                          <p:attrName>style.visibility</p:attrName>
                                        </p:attrNameLst>
                                      </p:cBhvr>
                                      <p:to>
                                        <p:strVal val="visible"/>
                                      </p:to>
                                    </p:set>
                                    <p:animEffect transition="in" filter="fade">
                                      <p:cBhvr>
                                        <p:cTn id="21" dur="1000"/>
                                        <p:tgtEl>
                                          <p:spTgt spid="32771">
                                            <p:txEl>
                                              <p:pRg st="1" end="1"/>
                                            </p:txEl>
                                          </p:spTgt>
                                        </p:tgtEl>
                                      </p:cBhvr>
                                    </p:animEffect>
                                    <p:anim calcmode="lin" valueType="num">
                                      <p:cBhvr>
                                        <p:cTn id="22" dur="10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2771">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614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3726F42-353F-4C05-A4C9-6D299E55A853}" type="slidenum">
              <a:rPr lang="en-US" altLang="en-US">
                <a:solidFill>
                  <a:srgbClr val="FF0066"/>
                </a:solidFill>
                <a:latin typeface="Garamond" panose="02020404030301010803" pitchFamily="18" charset="0"/>
              </a:rPr>
              <a:pPr eaLnBrk="1" hangingPunct="1"/>
              <a:t>4</a:t>
            </a:fld>
            <a:endParaRPr lang="en-US" altLang="en-US">
              <a:solidFill>
                <a:srgbClr val="FF0066"/>
              </a:solidFill>
              <a:latin typeface="Garamond" panose="02020404030301010803" pitchFamily="18" charset="0"/>
            </a:endParaRPr>
          </a:p>
        </p:txBody>
      </p:sp>
      <p:sp>
        <p:nvSpPr>
          <p:cNvPr id="32770" name="Rectangle 2"/>
          <p:cNvSpPr>
            <a:spLocks noGrp="1" noChangeArrowheads="1"/>
          </p:cNvSpPr>
          <p:nvPr>
            <p:ph type="title"/>
          </p:nvPr>
        </p:nvSpPr>
        <p:spPr>
          <a:xfrm>
            <a:off x="539750" y="171450"/>
            <a:ext cx="8208963" cy="1254125"/>
          </a:xfrm>
        </p:spPr>
        <p:txBody>
          <a:bodyPr/>
          <a:lstStyle/>
          <a:p>
            <a:pPr eaLnBrk="1" hangingPunct="1"/>
            <a:r>
              <a:rPr lang="en-US" sz="3600" smtClean="0"/>
              <a:t>2. Thao tác chép văn bản từ tài liệu vài clipboard: sao chép (copy), cắt (cut), dán (paste)</a:t>
            </a:r>
          </a:p>
        </p:txBody>
      </p:sp>
      <p:sp>
        <p:nvSpPr>
          <p:cNvPr id="32771" name="Rectangle 3"/>
          <p:cNvSpPr>
            <a:spLocks noGrp="1" noChangeArrowheads="1"/>
          </p:cNvSpPr>
          <p:nvPr>
            <p:ph type="body" idx="1"/>
          </p:nvPr>
        </p:nvSpPr>
        <p:spPr>
          <a:xfrm>
            <a:off x="468313" y="1871663"/>
            <a:ext cx="8280400" cy="5751512"/>
          </a:xfrm>
        </p:spPr>
        <p:txBody>
          <a:bodyPr/>
          <a:lstStyle/>
          <a:p>
            <a:pPr marL="465138" indent="-465138" algn="just" eaLnBrk="1" hangingPunct="1">
              <a:spcBef>
                <a:spcPts val="600"/>
              </a:spcBef>
              <a:buClr>
                <a:schemeClr val="hlink"/>
              </a:buClr>
              <a:buSzPct val="80000"/>
              <a:buFont typeface="Wingdings" panose="05000000000000000000" pitchFamily="2" charset="2"/>
              <a:buNone/>
              <a:defRPr/>
            </a:pPr>
            <a:r>
              <a:rPr lang="en-US" sz="3400" smtClean="0"/>
              <a:t>1. </a:t>
            </a:r>
            <a:r>
              <a:rPr lang="en-US" sz="3400" u="sng" smtClean="0"/>
              <a:t>Đánh dấu khối đoạn văn bản</a:t>
            </a:r>
            <a:r>
              <a:rPr lang="en-US" sz="3400" smtClean="0"/>
              <a:t> cần sao chép (paste)</a:t>
            </a:r>
            <a:r>
              <a:rPr lang="en-US" sz="3400" b="1" smtClean="0"/>
              <a:t>/</a:t>
            </a:r>
            <a:r>
              <a:rPr lang="en-US" sz="3400" smtClean="0"/>
              <a:t>chuyển</a:t>
            </a:r>
          </a:p>
          <a:p>
            <a:pPr marL="465138" indent="-465138" algn="just" eaLnBrk="1" hangingPunct="1">
              <a:spcBef>
                <a:spcPts val="600"/>
              </a:spcBef>
              <a:buClr>
                <a:schemeClr val="hlink"/>
              </a:buClr>
              <a:buSzPct val="80000"/>
              <a:buFont typeface="Wingdings" panose="05000000000000000000" pitchFamily="2" charset="2"/>
              <a:buNone/>
              <a:defRPr/>
            </a:pPr>
            <a:r>
              <a:rPr lang="en-US" sz="3400" smtClean="0"/>
              <a:t>2. Nếu </a:t>
            </a:r>
            <a:r>
              <a:rPr lang="en-US" sz="3400" u="sng" smtClean="0"/>
              <a:t>sao chép</a:t>
            </a:r>
            <a:r>
              <a:rPr lang="en-US" sz="3400" smtClean="0"/>
              <a:t>: Ấn </a:t>
            </a:r>
            <a:r>
              <a:rPr lang="en-US" sz="3400" u="sng" smtClean="0"/>
              <a:t>Ctrl+C</a:t>
            </a:r>
            <a:r>
              <a:rPr lang="en-US" sz="3400" smtClean="0"/>
              <a:t> (bấm nút Copy, menu Home</a:t>
            </a:r>
            <a:r>
              <a:rPr lang="en-US" sz="3400" b="1" smtClean="0"/>
              <a:t>/</a:t>
            </a:r>
            <a:r>
              <a:rPr lang="en-US" sz="3400" smtClean="0"/>
              <a:t>Copy)</a:t>
            </a:r>
          </a:p>
          <a:p>
            <a:pPr marL="406400" indent="-406400" algn="just" eaLnBrk="1" hangingPunct="1">
              <a:spcBef>
                <a:spcPts val="600"/>
              </a:spcBef>
              <a:buSzPct val="80000"/>
              <a:buFont typeface="Wingdings" panose="05000000000000000000" pitchFamily="2" charset="2"/>
              <a:buNone/>
              <a:defRPr/>
            </a:pPr>
            <a:r>
              <a:rPr lang="en-US" sz="3400" smtClean="0"/>
              <a:t>3. Nếu </a:t>
            </a:r>
            <a:r>
              <a:rPr lang="en-US" sz="3400" u="sng" smtClean="0"/>
              <a:t>chuyển</a:t>
            </a:r>
            <a:r>
              <a:rPr lang="en-US" sz="3400" smtClean="0"/>
              <a:t>: Ấn </a:t>
            </a:r>
            <a:r>
              <a:rPr lang="en-US" sz="3400" u="sng" smtClean="0"/>
              <a:t>Ctrl+X</a:t>
            </a:r>
            <a:r>
              <a:rPr lang="en-US" sz="3400" smtClean="0"/>
              <a:t> (bấm nút Cut, menu Home</a:t>
            </a:r>
            <a:r>
              <a:rPr lang="en-US" sz="3400" b="1" smtClean="0"/>
              <a:t>/</a:t>
            </a:r>
            <a:r>
              <a:rPr lang="en-US" sz="3400" smtClean="0"/>
              <a:t>Cut)</a:t>
            </a:r>
          </a:p>
          <a:p>
            <a:pPr marL="406400" indent="-406400" algn="just" eaLnBrk="1" hangingPunct="1">
              <a:spcBef>
                <a:spcPts val="600"/>
              </a:spcBef>
              <a:buClr>
                <a:schemeClr val="hlink"/>
              </a:buClr>
              <a:buSzPct val="80000"/>
              <a:buFont typeface="Wingdings" panose="05000000000000000000" pitchFamily="2" charset="2"/>
              <a:buNone/>
              <a:defRPr/>
            </a:pPr>
            <a:r>
              <a:rPr lang="en-US" sz="3400" smtClean="0"/>
              <a:t>4. Đặt con trỏ tại nơi muốn dán văn bản ấn </a:t>
            </a:r>
            <a:r>
              <a:rPr lang="en-US" sz="3400" u="sng" smtClean="0"/>
              <a:t>Ctrl+V</a:t>
            </a:r>
            <a:r>
              <a:rPr lang="en-US" sz="3400" smtClean="0"/>
              <a:t> (bấm nút Paste, menu Home</a:t>
            </a:r>
            <a:r>
              <a:rPr lang="en-US" sz="3400" b="1" smtClean="0"/>
              <a:t>/</a:t>
            </a:r>
            <a:r>
              <a:rPr lang="en-US" sz="3400" smtClean="0"/>
              <a:t>Paste)</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ppt_x</p:attrName>
                                        </p:attrNameLst>
                                      </p:cBhvr>
                                      <p:tavLst>
                                        <p:tav tm="0">
                                          <p:val>
                                            <p:strVal val="#ppt_x-.2"/>
                                          </p:val>
                                        </p:tav>
                                        <p:tav tm="100000">
                                          <p:val>
                                            <p:strVal val="#ppt_x"/>
                                          </p:val>
                                        </p:tav>
                                      </p:tavLst>
                                    </p:anim>
                                    <p:anim calcmode="lin" valueType="num">
                                      <p:cBhvr>
                                        <p:cTn id="8" dur="1000" fill="hold"/>
                                        <p:tgtEl>
                                          <p:spTgt spid="327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2771">
                                            <p:txEl>
                                              <p:pRg st="0" end="0"/>
                                            </p:txEl>
                                          </p:spTgt>
                                        </p:tgtEl>
                                        <p:attrNameLst>
                                          <p:attrName>style.visibility</p:attrName>
                                        </p:attrNameLst>
                                      </p:cBhvr>
                                      <p:to>
                                        <p:strVal val="visible"/>
                                      </p:to>
                                    </p:set>
                                    <p:animEffect transition="in" filter="fade">
                                      <p:cBhvr>
                                        <p:cTn id="14" dur="1000"/>
                                        <p:tgtEl>
                                          <p:spTgt spid="32771">
                                            <p:txEl>
                                              <p:pRg st="0" end="0"/>
                                            </p:txEl>
                                          </p:spTgt>
                                        </p:tgtEl>
                                      </p:cBhvr>
                                    </p:animEffect>
                                    <p:anim calcmode="lin" valueType="num">
                                      <p:cBhvr>
                                        <p:cTn id="15" dur="10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27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2771">
                                            <p:txEl>
                                              <p:pRg st="1" end="1"/>
                                            </p:txEl>
                                          </p:spTgt>
                                        </p:tgtEl>
                                        <p:attrNameLst>
                                          <p:attrName>style.visibility</p:attrName>
                                        </p:attrNameLst>
                                      </p:cBhvr>
                                      <p:to>
                                        <p:strVal val="visible"/>
                                      </p:to>
                                    </p:set>
                                    <p:animEffect transition="in" filter="fade">
                                      <p:cBhvr>
                                        <p:cTn id="21" dur="1000"/>
                                        <p:tgtEl>
                                          <p:spTgt spid="32771">
                                            <p:txEl>
                                              <p:pRg st="1" end="1"/>
                                            </p:txEl>
                                          </p:spTgt>
                                        </p:tgtEl>
                                      </p:cBhvr>
                                    </p:animEffect>
                                    <p:anim calcmode="lin" valueType="num">
                                      <p:cBhvr>
                                        <p:cTn id="22" dur="10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277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32771">
                                            <p:txEl>
                                              <p:pRg st="2" end="2"/>
                                            </p:txEl>
                                          </p:spTgt>
                                        </p:tgtEl>
                                        <p:attrNameLst>
                                          <p:attrName>style.visibility</p:attrName>
                                        </p:attrNameLst>
                                      </p:cBhvr>
                                      <p:to>
                                        <p:strVal val="visible"/>
                                      </p:to>
                                    </p:set>
                                    <p:animEffect transition="in" filter="fade">
                                      <p:cBhvr>
                                        <p:cTn id="28" dur="1000"/>
                                        <p:tgtEl>
                                          <p:spTgt spid="32771">
                                            <p:txEl>
                                              <p:pRg st="2" end="2"/>
                                            </p:txEl>
                                          </p:spTgt>
                                        </p:tgtEl>
                                      </p:cBhvr>
                                    </p:animEffect>
                                    <p:anim calcmode="lin" valueType="num">
                                      <p:cBhvr>
                                        <p:cTn id="29" dur="1000" fill="hold"/>
                                        <p:tgtEl>
                                          <p:spTgt spid="32771">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277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2771">
                                            <p:txEl>
                                              <p:pRg st="3" end="3"/>
                                            </p:txEl>
                                          </p:spTgt>
                                        </p:tgtEl>
                                        <p:attrNameLst>
                                          <p:attrName>style.visibility</p:attrName>
                                        </p:attrNameLst>
                                      </p:cBhvr>
                                      <p:to>
                                        <p:strVal val="visible"/>
                                      </p:to>
                                    </p:set>
                                    <p:animEffect transition="in" filter="fade">
                                      <p:cBhvr>
                                        <p:cTn id="35" dur="1000"/>
                                        <p:tgtEl>
                                          <p:spTgt spid="32771">
                                            <p:txEl>
                                              <p:pRg st="3" end="3"/>
                                            </p:txEl>
                                          </p:spTgt>
                                        </p:tgtEl>
                                      </p:cBhvr>
                                    </p:animEffect>
                                    <p:anim calcmode="lin" valueType="num">
                                      <p:cBhvr>
                                        <p:cTn id="36" dur="1000" fill="hold"/>
                                        <p:tgtEl>
                                          <p:spTgt spid="32771">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277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mtClean="0">
                <a:solidFill>
                  <a:srgbClr val="FF0066"/>
                </a:solidFill>
                <a:latin typeface="Garamond" panose="02020404030301010803" pitchFamily="18" charset="0"/>
              </a:rPr>
              <a:t>Phạm Quang Dũng</a:t>
            </a:r>
            <a:endParaRPr lang="en-US" altLang="en-US" smtClean="0">
              <a:solidFill>
                <a:srgbClr val="FF0066"/>
              </a:solidFill>
              <a:latin typeface="Garamond" panose="02020404030301010803" pitchFamily="18" charset="0"/>
            </a:endParaRPr>
          </a:p>
        </p:txBody>
      </p:sp>
      <p:sp>
        <p:nvSpPr>
          <p:cNvPr id="7171"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717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EBAA3DE-26E4-4321-9968-BD93A8E4AEF3}" type="slidenum">
              <a:rPr lang="en-US" altLang="en-US">
                <a:solidFill>
                  <a:srgbClr val="FF0066"/>
                </a:solidFill>
                <a:latin typeface="Garamond" panose="02020404030301010803" pitchFamily="18" charset="0"/>
              </a:rPr>
              <a:pPr eaLnBrk="1" hangingPunct="1"/>
              <a:t>5</a:t>
            </a:fld>
            <a:endParaRPr lang="en-US" altLang="en-US">
              <a:solidFill>
                <a:srgbClr val="FF0066"/>
              </a:solidFill>
              <a:latin typeface="Garamond" panose="02020404030301010803" pitchFamily="18" charset="0"/>
            </a:endParaRPr>
          </a:p>
        </p:txBody>
      </p:sp>
      <p:sp>
        <p:nvSpPr>
          <p:cNvPr id="7173" name="Rectangle 2"/>
          <p:cNvSpPr>
            <a:spLocks noGrp="1" noChangeArrowheads="1"/>
          </p:cNvSpPr>
          <p:nvPr>
            <p:ph type="title"/>
          </p:nvPr>
        </p:nvSpPr>
        <p:spPr>
          <a:xfrm>
            <a:off x="539750" y="331788"/>
            <a:ext cx="7721600" cy="720725"/>
          </a:xfrm>
        </p:spPr>
        <p:txBody>
          <a:bodyPr/>
          <a:lstStyle/>
          <a:p>
            <a:pPr eaLnBrk="1" hangingPunct="1"/>
            <a:r>
              <a:rPr lang="en-US" sz="3800" smtClean="0"/>
              <a:t>Định dạng đoạn văn bản</a:t>
            </a:r>
          </a:p>
        </p:txBody>
      </p:sp>
      <p:sp>
        <p:nvSpPr>
          <p:cNvPr id="8198" name="Rectangle 3"/>
          <p:cNvSpPr>
            <a:spLocks noGrp="1" noChangeArrowheads="1"/>
          </p:cNvSpPr>
          <p:nvPr>
            <p:ph type="body" idx="1"/>
          </p:nvPr>
        </p:nvSpPr>
        <p:spPr>
          <a:xfrm>
            <a:off x="468313" y="1233488"/>
            <a:ext cx="8229600" cy="5075237"/>
          </a:xfrm>
        </p:spPr>
        <p:txBody>
          <a:bodyPr/>
          <a:lstStyle/>
          <a:p>
            <a:pPr marL="0" indent="0" algn="just" eaLnBrk="1" hangingPunct="1">
              <a:buFont typeface="Wingdings" panose="05000000000000000000" pitchFamily="2" charset="2"/>
              <a:buNone/>
              <a:defRPr/>
            </a:pPr>
            <a:r>
              <a:rPr lang="en-US" sz="3200" b="1" smtClean="0">
                <a:cs typeface="Times New Roman" pitchFamily="18" charset="0"/>
              </a:rPr>
              <a:t>1. Khái niệm về đoạn</a:t>
            </a:r>
          </a:p>
          <a:p>
            <a:pPr marL="0" indent="0" algn="just" eaLnBrk="1" hangingPunct="1">
              <a:buFont typeface="Wingdings" panose="05000000000000000000" pitchFamily="2" charset="2"/>
              <a:buNone/>
              <a:defRPr/>
            </a:pPr>
            <a:r>
              <a:rPr lang="en-US" sz="3200" smtClean="0">
                <a:cs typeface="Times New Roman" pitchFamily="18" charset="0"/>
              </a:rPr>
              <a:t>Đoạn văn bản là phần văn bản được kết thúc bằng phím Enter, để hiện thị dấu Enter ta click nút Show/hide tại menu Home</a:t>
            </a:r>
          </a:p>
          <a:p>
            <a:pPr marL="0" indent="0" algn="just" eaLnBrk="1" hangingPunct="1">
              <a:buFont typeface="Wingdings" panose="05000000000000000000" pitchFamily="2" charset="2"/>
              <a:buNone/>
              <a:defRPr/>
            </a:pPr>
            <a:r>
              <a:rPr lang="en-US" sz="3200" b="1" smtClean="0">
                <a:cs typeface="Times New Roman" pitchFamily="18" charset="0"/>
              </a:rPr>
              <a:t>2. Đẩy đoạn: </a:t>
            </a:r>
            <a:r>
              <a:rPr lang="en-US" sz="3200" smtClean="0">
                <a:cs typeface="Times New Roman" pitchFamily="18" charset="0"/>
              </a:rPr>
              <a:t>gồm 2 thao tác thực hiện</a:t>
            </a:r>
          </a:p>
          <a:p>
            <a:pPr algn="just" eaLnBrk="1" hangingPunct="1">
              <a:buFontTx/>
              <a:buChar char="-"/>
              <a:defRPr/>
            </a:pPr>
            <a:r>
              <a:rPr lang="en-US" sz="3200" smtClean="0">
                <a:cs typeface="Times New Roman" pitchFamily="18" charset="0"/>
              </a:rPr>
              <a:t>Dùng các công cụ First line Indent, Hanging Indent, Left Indent, Right Indent</a:t>
            </a:r>
          </a:p>
          <a:p>
            <a:pPr algn="just" eaLnBrk="1" hangingPunct="1">
              <a:buFontTx/>
              <a:buChar char="-"/>
              <a:defRPr/>
            </a:pPr>
            <a:r>
              <a:rPr lang="en-US" sz="3200" smtClean="0">
                <a:cs typeface="Times New Roman" pitchFamily="18" charset="0"/>
              </a:rPr>
              <a:t>Dùng hộp thoại Paragraph (Home/Line and paragraph spacing/Line spacing options</a:t>
            </a:r>
            <a:endParaRPr lang="en-US" sz="2800" smtClean="0">
              <a:cs typeface="Times New Roman" pitchFamily="18" charset="0"/>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Date Placeholder 3"/>
          <p:cNvSpPr>
            <a:spLocks noGrp="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smtClean="0">
                <a:solidFill>
                  <a:srgbClr val="FF0066"/>
                </a:solidFill>
                <a:latin typeface="Garamond" panose="02020404030301010803" pitchFamily="18" charset="0"/>
              </a:rPr>
              <a:t>Phạm Quang Dũng</a:t>
            </a:r>
            <a:endParaRPr lang="en-US" altLang="en-US" smtClean="0">
              <a:solidFill>
                <a:srgbClr val="FF0066"/>
              </a:solidFill>
              <a:latin typeface="Garamond" panose="02020404030301010803" pitchFamily="18" charset="0"/>
            </a:endParaRPr>
          </a:p>
        </p:txBody>
      </p:sp>
      <p:sp>
        <p:nvSpPr>
          <p:cNvPr id="819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mtClean="0">
                <a:solidFill>
                  <a:srgbClr val="FF0066"/>
                </a:solidFill>
                <a:latin typeface="Garamond" panose="02020404030301010803" pitchFamily="18" charset="0"/>
              </a:rPr>
              <a:t>Bài giảng MS Word</a:t>
            </a:r>
          </a:p>
        </p:txBody>
      </p:sp>
      <p:sp>
        <p:nvSpPr>
          <p:cNvPr id="819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4A2F253-7BA8-4F9D-8D75-3269E885FA35}" type="slidenum">
              <a:rPr lang="en-US" altLang="en-US">
                <a:solidFill>
                  <a:srgbClr val="FF0066"/>
                </a:solidFill>
                <a:latin typeface="Garamond" panose="02020404030301010803" pitchFamily="18" charset="0"/>
              </a:rPr>
              <a:pPr eaLnBrk="1" hangingPunct="1"/>
              <a:t>6</a:t>
            </a:fld>
            <a:endParaRPr lang="en-US" altLang="en-US">
              <a:solidFill>
                <a:srgbClr val="FF0066"/>
              </a:solidFill>
              <a:latin typeface="Garamond" panose="02020404030301010803" pitchFamily="18" charset="0"/>
            </a:endParaRPr>
          </a:p>
        </p:txBody>
      </p:sp>
      <p:pic>
        <p:nvPicPr>
          <p:cNvPr id="98323" name="Picture 13" descr="npo0000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213" y="1341438"/>
            <a:ext cx="4221162" cy="478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8198" name="Rectangle 2"/>
          <p:cNvSpPr>
            <a:spLocks noGrp="1" noChangeArrowheads="1"/>
          </p:cNvSpPr>
          <p:nvPr>
            <p:ph type="title"/>
          </p:nvPr>
        </p:nvSpPr>
        <p:spPr>
          <a:xfrm>
            <a:off x="539750" y="252413"/>
            <a:ext cx="8156575" cy="873125"/>
          </a:xfrm>
        </p:spPr>
        <p:txBody>
          <a:bodyPr/>
          <a:lstStyle/>
          <a:p>
            <a:pPr eaLnBrk="1" hangingPunct="1"/>
            <a:r>
              <a:rPr lang="en-US" smtClean="0"/>
              <a:t>Định dạng đoạn văn bản (tiếp)</a:t>
            </a:r>
          </a:p>
        </p:txBody>
      </p:sp>
      <p:sp>
        <p:nvSpPr>
          <p:cNvPr id="98309" name="Text Box 5"/>
          <p:cNvSpPr txBox="1">
            <a:spLocks noChangeArrowheads="1"/>
          </p:cNvSpPr>
          <p:nvPr/>
        </p:nvSpPr>
        <p:spPr bwMode="auto">
          <a:xfrm>
            <a:off x="163513" y="1836738"/>
            <a:ext cx="2362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2400">
                <a:solidFill>
                  <a:srgbClr val="006666"/>
                </a:solidFill>
                <a:latin typeface="Times New Roman" panose="02020603050405020304" pitchFamily="18" charset="0"/>
              </a:rPr>
              <a:t>Chọn cách căn lề</a:t>
            </a:r>
          </a:p>
        </p:txBody>
      </p:sp>
      <p:sp>
        <p:nvSpPr>
          <p:cNvPr id="98310" name="Line 6"/>
          <p:cNvSpPr>
            <a:spLocks noChangeShapeType="1"/>
          </p:cNvSpPr>
          <p:nvPr/>
        </p:nvSpPr>
        <p:spPr bwMode="auto">
          <a:xfrm flipV="1">
            <a:off x="2611438" y="2862263"/>
            <a:ext cx="576262" cy="1587"/>
          </a:xfrm>
          <a:prstGeom prst="line">
            <a:avLst/>
          </a:prstGeom>
          <a:noFill/>
          <a:ln w="25400">
            <a:solidFill>
              <a:srgbClr val="800080"/>
            </a:solidFill>
            <a:miter lim="800000"/>
            <a:headEnd/>
            <a:tailEnd type="stealth" w="med" len="med"/>
          </a:ln>
          <a:extLst>
            <a:ext uri="{909E8E84-426E-40DD-AFC4-6F175D3DCCD1}">
              <a14:hiddenFill xmlns:a14="http://schemas.microsoft.com/office/drawing/2010/main">
                <a:noFill/>
              </a14:hiddenFill>
            </a:ext>
          </a:extLst>
        </p:spPr>
        <p:txBody>
          <a:bodyPr wrap="none"/>
          <a:lstStyle/>
          <a:p>
            <a:endParaRPr lang="en-US"/>
          </a:p>
        </p:txBody>
      </p:sp>
      <p:sp>
        <p:nvSpPr>
          <p:cNvPr id="98311" name="Text Box 7"/>
          <p:cNvSpPr txBox="1">
            <a:spLocks noChangeArrowheads="1"/>
          </p:cNvSpPr>
          <p:nvPr/>
        </p:nvSpPr>
        <p:spPr bwMode="auto">
          <a:xfrm>
            <a:off x="255588" y="2447925"/>
            <a:ext cx="2438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l" eaLnBrk="1" hangingPunct="1">
              <a:spcBef>
                <a:spcPct val="50000"/>
              </a:spcBef>
            </a:pPr>
            <a:r>
              <a:rPr lang="en-US" sz="2400">
                <a:solidFill>
                  <a:srgbClr val="006666"/>
                </a:solidFill>
                <a:latin typeface="Times New Roman" panose="02020603050405020304" pitchFamily="18" charset="0"/>
              </a:rPr>
              <a:t>Khoảng cách tính từ lề trái và phải</a:t>
            </a:r>
          </a:p>
        </p:txBody>
      </p:sp>
      <p:sp>
        <p:nvSpPr>
          <p:cNvPr id="98312" name="Text Box 8"/>
          <p:cNvSpPr txBox="1">
            <a:spLocks noChangeArrowheads="1"/>
          </p:cNvSpPr>
          <p:nvPr/>
        </p:nvSpPr>
        <p:spPr bwMode="auto">
          <a:xfrm>
            <a:off x="7194550" y="3097213"/>
            <a:ext cx="19812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2400">
                <a:solidFill>
                  <a:srgbClr val="006666"/>
                </a:solidFill>
                <a:latin typeface="Times New Roman" panose="02020603050405020304" pitchFamily="18" charset="0"/>
              </a:rPr>
              <a:t>Khoảng cách giữa các dòng</a:t>
            </a:r>
          </a:p>
        </p:txBody>
      </p:sp>
      <p:sp>
        <p:nvSpPr>
          <p:cNvPr id="98314" name="Line 10"/>
          <p:cNvSpPr>
            <a:spLocks noChangeShapeType="1"/>
          </p:cNvSpPr>
          <p:nvPr/>
        </p:nvSpPr>
        <p:spPr bwMode="auto">
          <a:xfrm flipV="1">
            <a:off x="2511425" y="3613150"/>
            <a:ext cx="685800" cy="0"/>
          </a:xfrm>
          <a:prstGeom prst="line">
            <a:avLst/>
          </a:prstGeom>
          <a:noFill/>
          <a:ln w="25400">
            <a:solidFill>
              <a:srgbClr val="800080"/>
            </a:solidFill>
            <a:miter lim="800000"/>
            <a:headEnd/>
            <a:tailEnd type="stealth" w="med" len="med"/>
          </a:ln>
          <a:extLst>
            <a:ext uri="{909E8E84-426E-40DD-AFC4-6F175D3DCCD1}">
              <a14:hiddenFill xmlns:a14="http://schemas.microsoft.com/office/drawing/2010/main">
                <a:noFill/>
              </a14:hiddenFill>
            </a:ext>
          </a:extLst>
        </p:spPr>
        <p:txBody>
          <a:bodyPr wrap="none"/>
          <a:lstStyle/>
          <a:p>
            <a:endParaRPr lang="en-US"/>
          </a:p>
        </p:txBody>
      </p:sp>
      <p:sp>
        <p:nvSpPr>
          <p:cNvPr id="98315" name="Line 11"/>
          <p:cNvSpPr>
            <a:spLocks noChangeShapeType="1"/>
          </p:cNvSpPr>
          <p:nvPr/>
        </p:nvSpPr>
        <p:spPr bwMode="auto">
          <a:xfrm>
            <a:off x="2540000" y="2084388"/>
            <a:ext cx="1419225" cy="190500"/>
          </a:xfrm>
          <a:prstGeom prst="line">
            <a:avLst/>
          </a:prstGeom>
          <a:noFill/>
          <a:ln w="25400">
            <a:solidFill>
              <a:srgbClr val="800080"/>
            </a:solidFill>
            <a:miter lim="800000"/>
            <a:headEnd/>
            <a:tailEnd type="stealth" w="med" len="med"/>
          </a:ln>
          <a:extLst>
            <a:ext uri="{909E8E84-426E-40DD-AFC4-6F175D3DCCD1}">
              <a14:hiddenFill xmlns:a14="http://schemas.microsoft.com/office/drawing/2010/main">
                <a:noFill/>
              </a14:hiddenFill>
            </a:ext>
          </a:extLst>
        </p:spPr>
        <p:txBody>
          <a:bodyPr wrap="none"/>
          <a:lstStyle/>
          <a:p>
            <a:endParaRPr lang="en-US"/>
          </a:p>
        </p:txBody>
      </p:sp>
      <p:sp>
        <p:nvSpPr>
          <p:cNvPr id="98318" name="Text Box 14"/>
          <p:cNvSpPr txBox="1">
            <a:spLocks noChangeArrowheads="1"/>
          </p:cNvSpPr>
          <p:nvPr/>
        </p:nvSpPr>
        <p:spPr bwMode="auto">
          <a:xfrm>
            <a:off x="255588" y="3327400"/>
            <a:ext cx="24384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l" eaLnBrk="1" hangingPunct="1">
              <a:spcBef>
                <a:spcPct val="50000"/>
              </a:spcBef>
            </a:pPr>
            <a:r>
              <a:rPr lang="en-US" sz="2400">
                <a:solidFill>
                  <a:srgbClr val="006666"/>
                </a:solidFill>
                <a:latin typeface="Times New Roman" panose="02020603050405020304" pitchFamily="18" charset="0"/>
              </a:rPr>
              <a:t>Khoảng cách với đoạn trước và sau</a:t>
            </a:r>
          </a:p>
        </p:txBody>
      </p:sp>
      <p:sp>
        <p:nvSpPr>
          <p:cNvPr id="98319" name="Text Box 15"/>
          <p:cNvSpPr txBox="1">
            <a:spLocks noChangeArrowheads="1"/>
          </p:cNvSpPr>
          <p:nvPr/>
        </p:nvSpPr>
        <p:spPr bwMode="auto">
          <a:xfrm>
            <a:off x="544513" y="4389438"/>
            <a:ext cx="21336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2400">
                <a:solidFill>
                  <a:srgbClr val="006666"/>
                </a:solidFill>
                <a:latin typeface="Times New Roman" panose="02020603050405020304" pitchFamily="18" charset="0"/>
              </a:rPr>
              <a:t>Khung xem trước định dạng</a:t>
            </a:r>
          </a:p>
        </p:txBody>
      </p:sp>
      <p:sp>
        <p:nvSpPr>
          <p:cNvPr id="98320" name="Line 16"/>
          <p:cNvSpPr>
            <a:spLocks noChangeShapeType="1"/>
          </p:cNvSpPr>
          <p:nvPr/>
        </p:nvSpPr>
        <p:spPr bwMode="auto">
          <a:xfrm flipH="1">
            <a:off x="5868988" y="3500438"/>
            <a:ext cx="1439862" cy="473075"/>
          </a:xfrm>
          <a:prstGeom prst="line">
            <a:avLst/>
          </a:prstGeom>
          <a:noFill/>
          <a:ln w="25400">
            <a:solidFill>
              <a:srgbClr val="800080"/>
            </a:solidFill>
            <a:miter lim="800000"/>
            <a:headEnd/>
            <a:tailEnd type="stealth" w="med" len="med"/>
          </a:ln>
          <a:extLst>
            <a:ext uri="{909E8E84-426E-40DD-AFC4-6F175D3DCCD1}">
              <a14:hiddenFill xmlns:a14="http://schemas.microsoft.com/office/drawing/2010/main">
                <a:noFill/>
              </a14:hiddenFill>
            </a:ext>
          </a:extLst>
        </p:spPr>
        <p:txBody>
          <a:bodyPr wrap="none"/>
          <a:lstStyle/>
          <a:p>
            <a:endParaRPr lang="en-US"/>
          </a:p>
        </p:txBody>
      </p:sp>
      <p:sp>
        <p:nvSpPr>
          <p:cNvPr id="98321" name="Line 17"/>
          <p:cNvSpPr>
            <a:spLocks noChangeShapeType="1"/>
          </p:cNvSpPr>
          <p:nvPr/>
        </p:nvSpPr>
        <p:spPr bwMode="auto">
          <a:xfrm flipV="1">
            <a:off x="2395538" y="4708525"/>
            <a:ext cx="1008062" cy="0"/>
          </a:xfrm>
          <a:prstGeom prst="line">
            <a:avLst/>
          </a:prstGeom>
          <a:noFill/>
          <a:ln w="25400">
            <a:solidFill>
              <a:srgbClr val="800080"/>
            </a:solidFill>
            <a:miter lim="800000"/>
            <a:headEnd/>
            <a:tailEnd type="stealth" w="med" len="med"/>
          </a:ln>
          <a:extLst>
            <a:ext uri="{909E8E84-426E-40DD-AFC4-6F175D3DCCD1}">
              <a14:hiddenFill xmlns:a14="http://schemas.microsoft.com/office/drawing/2010/main">
                <a:noFill/>
              </a14:hiddenFill>
            </a:ext>
          </a:extLst>
        </p:spPr>
        <p:txBody>
          <a:bodyPr wrap="none"/>
          <a:lstStyle/>
          <a:p>
            <a:endParaRPr lang="en-US"/>
          </a:p>
        </p:txBody>
      </p:sp>
      <p:sp>
        <p:nvSpPr>
          <p:cNvPr id="98322" name="Rectangle 18"/>
          <p:cNvSpPr>
            <a:spLocks noChangeArrowheads="1"/>
          </p:cNvSpPr>
          <p:nvPr/>
        </p:nvSpPr>
        <p:spPr bwMode="auto">
          <a:xfrm>
            <a:off x="2268538" y="2117725"/>
            <a:ext cx="457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l" eaLnBrk="1" hangingPunct="1"/>
            <a:r>
              <a:rPr lang="en-US" sz="2800" b="1">
                <a:solidFill>
                  <a:srgbClr val="FF0066"/>
                </a:solidFill>
                <a:sym typeface="Wingdings" panose="05000000000000000000" pitchFamily="2" charset="2"/>
              </a:rPr>
              <a:t></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8322"/>
                                        </p:tgtEl>
                                        <p:attrNameLst>
                                          <p:attrName>style.visibility</p:attrName>
                                        </p:attrNameLst>
                                      </p:cBhvr>
                                      <p:to>
                                        <p:strVal val="visible"/>
                                      </p:to>
                                    </p:set>
                                    <p:animEffect transition="in" filter="blinds(horizontal)">
                                      <p:cBhvr>
                                        <p:cTn id="7" dur="1000"/>
                                        <p:tgtEl>
                                          <p:spTgt spid="98322"/>
                                        </p:tgtEl>
                                      </p:cBhvr>
                                    </p:animEffect>
                                  </p:childTnLst>
                                </p:cTn>
                              </p:par>
                            </p:childTnLst>
                          </p:cTn>
                        </p:par>
                        <p:par>
                          <p:cTn id="8" fill="hold" nodeType="afterGroup">
                            <p:stCondLst>
                              <p:cond delay="1000"/>
                            </p:stCondLst>
                            <p:childTnLst>
                              <p:par>
                                <p:cTn id="9" presetID="3" presetClass="entr" presetSubtype="10" fill="hold" nodeType="afterEffect">
                                  <p:stCondLst>
                                    <p:cond delay="0"/>
                                  </p:stCondLst>
                                  <p:childTnLst>
                                    <p:set>
                                      <p:cBhvr>
                                        <p:cTn id="10" dur="1" fill="hold">
                                          <p:stCondLst>
                                            <p:cond delay="0"/>
                                          </p:stCondLst>
                                        </p:cTn>
                                        <p:tgtEl>
                                          <p:spTgt spid="98323"/>
                                        </p:tgtEl>
                                        <p:attrNameLst>
                                          <p:attrName>style.visibility</p:attrName>
                                        </p:attrNameLst>
                                      </p:cBhvr>
                                      <p:to>
                                        <p:strVal val="visible"/>
                                      </p:to>
                                    </p:set>
                                    <p:animEffect transition="in" filter="blinds(horizontal)">
                                      <p:cBhvr>
                                        <p:cTn id="11" dur="500"/>
                                        <p:tgtEl>
                                          <p:spTgt spid="9832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8309"/>
                                        </p:tgtEl>
                                        <p:attrNameLst>
                                          <p:attrName>style.visibility</p:attrName>
                                        </p:attrNameLst>
                                      </p:cBhvr>
                                      <p:to>
                                        <p:strVal val="visible"/>
                                      </p:to>
                                    </p:set>
                                    <p:animEffect transition="in" filter="blinds(horizontal)">
                                      <p:cBhvr>
                                        <p:cTn id="16" dur="500"/>
                                        <p:tgtEl>
                                          <p:spTgt spid="9830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8315"/>
                                        </p:tgtEl>
                                        <p:attrNameLst>
                                          <p:attrName>style.visibility</p:attrName>
                                        </p:attrNameLst>
                                      </p:cBhvr>
                                      <p:to>
                                        <p:strVal val="visible"/>
                                      </p:to>
                                    </p:set>
                                    <p:animEffect transition="in" filter="blinds(horizontal)">
                                      <p:cBhvr>
                                        <p:cTn id="19" dur="500"/>
                                        <p:tgtEl>
                                          <p:spTgt spid="98315"/>
                                        </p:tgtEl>
                                      </p:cBhvr>
                                    </p:animEffect>
                                  </p:childTnLst>
                                </p:cTn>
                              </p:par>
                              <p:par>
                                <p:cTn id="20" presetID="3" presetClass="exit" presetSubtype="10" fill="hold" grpId="1" nodeType="withEffect">
                                  <p:stCondLst>
                                    <p:cond delay="0"/>
                                  </p:stCondLst>
                                  <p:childTnLst>
                                    <p:animEffect transition="out" filter="blinds(horizontal)">
                                      <p:cBhvr>
                                        <p:cTn id="21" dur="500"/>
                                        <p:tgtEl>
                                          <p:spTgt spid="98322"/>
                                        </p:tgtEl>
                                      </p:cBhvr>
                                    </p:animEffect>
                                    <p:set>
                                      <p:cBhvr>
                                        <p:cTn id="22" dur="1" fill="hold">
                                          <p:stCondLst>
                                            <p:cond delay="499"/>
                                          </p:stCondLst>
                                        </p:cTn>
                                        <p:tgtEl>
                                          <p:spTgt spid="9832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8311"/>
                                        </p:tgtEl>
                                        <p:attrNameLst>
                                          <p:attrName>style.visibility</p:attrName>
                                        </p:attrNameLst>
                                      </p:cBhvr>
                                      <p:to>
                                        <p:strVal val="visible"/>
                                      </p:to>
                                    </p:set>
                                    <p:animEffect transition="in" filter="blinds(horizontal)">
                                      <p:cBhvr>
                                        <p:cTn id="27" dur="500"/>
                                        <p:tgtEl>
                                          <p:spTgt spid="98311"/>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98310"/>
                                        </p:tgtEl>
                                        <p:attrNameLst>
                                          <p:attrName>style.visibility</p:attrName>
                                        </p:attrNameLst>
                                      </p:cBhvr>
                                      <p:to>
                                        <p:strVal val="visible"/>
                                      </p:to>
                                    </p:set>
                                    <p:animEffect transition="in" filter="blinds(horizontal)">
                                      <p:cBhvr>
                                        <p:cTn id="30" dur="500"/>
                                        <p:tgtEl>
                                          <p:spTgt spid="98310"/>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98318"/>
                                        </p:tgtEl>
                                        <p:attrNameLst>
                                          <p:attrName>style.visibility</p:attrName>
                                        </p:attrNameLst>
                                      </p:cBhvr>
                                      <p:to>
                                        <p:strVal val="visible"/>
                                      </p:to>
                                    </p:set>
                                    <p:animEffect transition="in" filter="blinds(horizontal)">
                                      <p:cBhvr>
                                        <p:cTn id="35" dur="500"/>
                                        <p:tgtEl>
                                          <p:spTgt spid="98318"/>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98314"/>
                                        </p:tgtEl>
                                        <p:attrNameLst>
                                          <p:attrName>style.visibility</p:attrName>
                                        </p:attrNameLst>
                                      </p:cBhvr>
                                      <p:to>
                                        <p:strVal val="visible"/>
                                      </p:to>
                                    </p:set>
                                    <p:animEffect transition="in" filter="blinds(horizontal)">
                                      <p:cBhvr>
                                        <p:cTn id="38" dur="500"/>
                                        <p:tgtEl>
                                          <p:spTgt spid="9831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98320"/>
                                        </p:tgtEl>
                                        <p:attrNameLst>
                                          <p:attrName>style.visibility</p:attrName>
                                        </p:attrNameLst>
                                      </p:cBhvr>
                                      <p:to>
                                        <p:strVal val="visible"/>
                                      </p:to>
                                    </p:set>
                                    <p:animEffect transition="in" filter="blinds(horizontal)">
                                      <p:cBhvr>
                                        <p:cTn id="43" dur="500"/>
                                        <p:tgtEl>
                                          <p:spTgt spid="98320"/>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98312"/>
                                        </p:tgtEl>
                                        <p:attrNameLst>
                                          <p:attrName>style.visibility</p:attrName>
                                        </p:attrNameLst>
                                      </p:cBhvr>
                                      <p:to>
                                        <p:strVal val="visible"/>
                                      </p:to>
                                    </p:set>
                                    <p:animEffect transition="in" filter="blinds(horizontal)">
                                      <p:cBhvr>
                                        <p:cTn id="46" dur="500"/>
                                        <p:tgtEl>
                                          <p:spTgt spid="98312"/>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98319"/>
                                        </p:tgtEl>
                                        <p:attrNameLst>
                                          <p:attrName>style.visibility</p:attrName>
                                        </p:attrNameLst>
                                      </p:cBhvr>
                                      <p:to>
                                        <p:strVal val="visible"/>
                                      </p:to>
                                    </p:set>
                                    <p:animEffect transition="in" filter="blinds(horizontal)">
                                      <p:cBhvr>
                                        <p:cTn id="51" dur="500"/>
                                        <p:tgtEl>
                                          <p:spTgt spid="98319"/>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98321"/>
                                        </p:tgtEl>
                                        <p:attrNameLst>
                                          <p:attrName>style.visibility</p:attrName>
                                        </p:attrNameLst>
                                      </p:cBhvr>
                                      <p:to>
                                        <p:strVal val="visible"/>
                                      </p:to>
                                    </p:set>
                                    <p:animEffect transition="in" filter="blinds(horizontal)">
                                      <p:cBhvr>
                                        <p:cTn id="54" dur="500"/>
                                        <p:tgtEl>
                                          <p:spTgt spid="98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9" grpId="0"/>
      <p:bldP spid="98310" grpId="0" animBg="1"/>
      <p:bldP spid="98311" grpId="0"/>
      <p:bldP spid="98312" grpId="0"/>
      <p:bldP spid="98314" grpId="0" animBg="1"/>
      <p:bldP spid="98315" grpId="0" animBg="1"/>
      <p:bldP spid="98318" grpId="0"/>
      <p:bldP spid="98319" grpId="0"/>
      <p:bldP spid="98320" grpId="0" animBg="1"/>
      <p:bldP spid="98321" grpId="0" animBg="1"/>
      <p:bldP spid="98322" grpId="0"/>
      <p:bldP spid="98322" grpId="1"/>
    </p:bldLst>
  </p:timing>
</p:sld>
</file>

<file path=ppt/theme/theme1.xml><?xml version="1.0" encoding="utf-8"?>
<a:theme xmlns:a="http://schemas.openxmlformats.org/drawingml/2006/main" name="Edge">
  <a:themeElements>
    <a:clrScheme name="Edge 10">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0000FF"/>
      </a:hlink>
      <a:folHlink>
        <a:srgbClr val="A50021"/>
      </a:folHlink>
    </a:clrScheme>
    <a:fontScheme name="Edg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rgbClr val="CC3399"/>
          </a:solidFill>
          <a:prstDash val="solid"/>
          <a:miter lim="800000"/>
          <a:headEnd type="none" w="med" len="med"/>
          <a:tailEnd type="stealth"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25400" cap="flat" cmpd="sng" algn="ctr">
          <a:solidFill>
            <a:srgbClr val="CC3399"/>
          </a:solidFill>
          <a:prstDash val="solid"/>
          <a:miter lim="800000"/>
          <a:headEnd type="none" w="med" len="med"/>
          <a:tailEnd type="stealth" w="med" len="med"/>
        </a:ln>
        <a:effec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Edge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Edge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Edge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Edge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Edge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Edge 10">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0000FF"/>
        </a:hlink>
        <a:folHlink>
          <a:srgbClr val="A5002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WordExcel</Template>
  <TotalTime>3519</TotalTime>
  <Words>464</Words>
  <Application>Microsoft Office PowerPoint</Application>
  <PresentationFormat>On-screen Show (4:3)</PresentationFormat>
  <Paragraphs>53</Paragraphs>
  <Slides>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Times New Roman</vt:lpstr>
      <vt:lpstr>Wingdings</vt:lpstr>
      <vt:lpstr>Garamond</vt:lpstr>
      <vt:lpstr>Edge</vt:lpstr>
      <vt:lpstr>BÀI 4: CÁC THAO TÁC SOẠN THẢO VĂN BẢN (TIẾP THEO) </vt:lpstr>
      <vt:lpstr>1. Đánh dấu khối đoạn văn bản</vt:lpstr>
      <vt:lpstr>1. Đánh dấu khối đoạn văn bản</vt:lpstr>
      <vt:lpstr>2. Thao tác chép văn bản từ tài liệu vài clipboard: sao chép (copy), cắt (cut), dán (paste)</vt:lpstr>
      <vt:lpstr>Định dạng đoạn văn bản</vt:lpstr>
      <vt:lpstr>Định dạng đoạn văn bản (tiếp)</vt:lpstr>
    </vt:vector>
  </TitlesOfParts>
  <Company>DCS-HAU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giảng Tin ứng dụng</dc:title>
  <dc:creator>Pham Quang Dung</dc:creator>
  <cp:lastModifiedBy>Admin</cp:lastModifiedBy>
  <cp:revision>142</cp:revision>
  <cp:lastPrinted>1601-01-01T00:00:00Z</cp:lastPrinted>
  <dcterms:created xsi:type="dcterms:W3CDTF">2000-02-19T16:47:14Z</dcterms:created>
  <dcterms:modified xsi:type="dcterms:W3CDTF">2015-10-28T01:07:17Z</dcterms:modified>
</cp:coreProperties>
</file>